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9037" y="967100"/>
            <a:ext cx="7467600" cy="3733800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 cap="flat" cmpd="sng" w="9525">
            <a:solidFill>
              <a:srgbClr val="000000">
                <a:alpha val="0"/>
              </a:srgbClr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9" name="Shape 89"/>
          <p:cNvSpPr/>
          <p:nvPr/>
        </p:nvSpPr>
        <p:spPr>
          <a:xfrm>
            <a:off x="2095948" y="1253066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90" name="Shape 90"/>
          <p:cNvSpPr/>
          <p:nvPr/>
        </p:nvSpPr>
        <p:spPr>
          <a:xfrm flipH="1">
            <a:off x="6520226" y="214916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91" name="Shape 91"/>
          <p:cNvSpPr/>
          <p:nvPr/>
        </p:nvSpPr>
        <p:spPr>
          <a:xfrm>
            <a:off x="1780784" y="3772962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92" name="Shape 92"/>
          <p:cNvCxnSpPr>
            <a:endCxn id="89" idx="3"/>
          </p:cNvCxnSpPr>
          <p:nvPr/>
        </p:nvCxnSpPr>
        <p:spPr>
          <a:xfrm rot="10800000">
            <a:off x="3189583" y="1426446"/>
            <a:ext cx="5020800" cy="2895900"/>
          </a:xfrm>
          <a:prstGeom prst="bentConnector3">
            <a:avLst>
              <a:gd fmla="val -271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93" name="Shape 93"/>
          <p:cNvCxnSpPr>
            <a:endCxn id="89" idx="1"/>
          </p:cNvCxnSpPr>
          <p:nvPr/>
        </p:nvCxnSpPr>
        <p:spPr>
          <a:xfrm>
            <a:off x="1676548" y="1423446"/>
            <a:ext cx="419400" cy="30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1103084" y="4777355"/>
            <a:ext cx="7431314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6526365" y="2554919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</p:txBody>
      </p:sp>
      <p:sp>
        <p:nvSpPr>
          <p:cNvPr id="96" name="Shape 96"/>
          <p:cNvSpPr/>
          <p:nvPr/>
        </p:nvSpPr>
        <p:spPr>
          <a:xfrm flipH="1">
            <a:off x="6526365" y="33963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7" name="Shape 97"/>
          <p:cNvSpPr/>
          <p:nvPr/>
        </p:nvSpPr>
        <p:spPr>
          <a:xfrm>
            <a:off x="7438239" y="4149039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98" name="Shape 98"/>
          <p:cNvSpPr/>
          <p:nvPr/>
        </p:nvSpPr>
        <p:spPr>
          <a:xfrm>
            <a:off x="3529350" y="3775501"/>
            <a:ext cx="585450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99" name="Shape 99"/>
          <p:cNvCxnSpPr>
            <a:stCxn id="91" idx="3"/>
            <a:endCxn id="98" idx="1"/>
          </p:cNvCxnSpPr>
          <p:nvPr/>
        </p:nvCxnSpPr>
        <p:spPr>
          <a:xfrm>
            <a:off x="2874419" y="3946342"/>
            <a:ext cx="654900" cy="2400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0" name="Shape 100"/>
          <p:cNvCxnSpPr>
            <a:stCxn id="97" idx="2"/>
          </p:cNvCxnSpPr>
          <p:nvPr/>
        </p:nvCxnSpPr>
        <p:spPr>
          <a:xfrm>
            <a:off x="7824260" y="4495799"/>
            <a:ext cx="0" cy="281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01" name="Shape 101"/>
          <p:cNvSpPr/>
          <p:nvPr/>
        </p:nvSpPr>
        <p:spPr>
          <a:xfrm rot="-5400000">
            <a:off x="398120" y="2150720"/>
            <a:ext cx="2209799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02" name="Shape 102"/>
          <p:cNvSpPr/>
          <p:nvPr/>
        </p:nvSpPr>
        <p:spPr>
          <a:xfrm>
            <a:off x="1359038" y="342900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>
            <a:stCxn id="91" idx="1"/>
            <a:endCxn id="102" idx="3"/>
          </p:cNvCxnSpPr>
          <p:nvPr/>
        </p:nvCxnSpPr>
        <p:spPr>
          <a:xfrm rot="10800000">
            <a:off x="1494284" y="3604642"/>
            <a:ext cx="2865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 flipH="1">
            <a:off x="1981200" y="4122262"/>
            <a:ext cx="0" cy="6550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" name="Shape 105"/>
          <p:cNvCxnSpPr/>
          <p:nvPr/>
        </p:nvCxnSpPr>
        <p:spPr>
          <a:xfrm>
            <a:off x="893311" y="2832505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>
            <a:stCxn id="91" idx="2"/>
            <a:endCxn id="97" idx="1"/>
          </p:cNvCxnSpPr>
          <p:nvPr/>
        </p:nvCxnSpPr>
        <p:spPr>
          <a:xfrm flipH="1" rot="-5400000">
            <a:off x="4781452" y="1665872"/>
            <a:ext cx="202800" cy="5110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07" name="Shape 107"/>
          <p:cNvGrpSpPr/>
          <p:nvPr/>
        </p:nvGrpSpPr>
        <p:grpSpPr>
          <a:xfrm>
            <a:off x="4597400" y="4341167"/>
            <a:ext cx="889000" cy="230832"/>
            <a:chOff x="2895600" y="807931"/>
            <a:chExt cx="889000" cy="230832"/>
          </a:xfrm>
        </p:grpSpPr>
        <p:sp>
          <p:nvSpPr>
            <p:cNvPr id="108" name="Shape 10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109" name="Shape 10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4665110" y="1219200"/>
            <a:ext cx="868567" cy="230832"/>
            <a:chOff x="2755838" y="789460"/>
            <a:chExt cx="868567" cy="230832"/>
          </a:xfrm>
        </p:grpSpPr>
        <p:sp>
          <p:nvSpPr>
            <p:cNvPr id="111" name="Shape 11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112" name="Shape 112"/>
            <p:cNvSpPr/>
            <p:nvPr/>
          </p:nvSpPr>
          <p:spPr>
            <a:xfrm flipH="1" rot="-5400000">
              <a:off x="2730963" y="857180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Shape 113"/>
          <p:cNvSpPr txBox="1"/>
          <p:nvPr/>
        </p:nvSpPr>
        <p:spPr>
          <a:xfrm>
            <a:off x="2301175" y="1618473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912207" y="3709457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6526365" y="295613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16" name="Shape 116"/>
          <p:cNvCxnSpPr/>
          <p:nvPr/>
        </p:nvCxnSpPr>
        <p:spPr>
          <a:xfrm rot="-5400000">
            <a:off x="1105885" y="2692117"/>
            <a:ext cx="2147700" cy="599"/>
          </a:xfrm>
          <a:prstGeom prst="bentConnector3">
            <a:avLst>
              <a:gd fmla="val 5000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17" name="Shape 117"/>
          <p:cNvSpPr/>
          <p:nvPr/>
        </p:nvSpPr>
        <p:spPr>
          <a:xfrm flipH="1">
            <a:off x="4664591" y="21489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8" name="Shape 118"/>
          <p:cNvSpPr/>
          <p:nvPr/>
        </p:nvSpPr>
        <p:spPr>
          <a:xfrm flipH="1">
            <a:off x="4664591" y="2555336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119" name="Shape 119"/>
          <p:cNvSpPr/>
          <p:nvPr/>
        </p:nvSpPr>
        <p:spPr>
          <a:xfrm flipH="1">
            <a:off x="4664590" y="2977582"/>
            <a:ext cx="1093634" cy="34676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20" name="Shape 120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</a:p>
        </p:txBody>
      </p:sp>
      <p:grpSp>
        <p:nvGrpSpPr>
          <p:cNvPr id="122" name="Shape 122"/>
          <p:cNvGrpSpPr/>
          <p:nvPr/>
        </p:nvGrpSpPr>
        <p:grpSpPr>
          <a:xfrm rot="5400000">
            <a:off x="5941794" y="1962201"/>
            <a:ext cx="254461" cy="555485"/>
            <a:chOff x="3949242" y="712011"/>
            <a:chExt cx="254461" cy="503902"/>
          </a:xfrm>
        </p:grpSpPr>
        <p:sp>
          <p:nvSpPr>
            <p:cNvPr id="123" name="Shape 123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Shape 125"/>
          <p:cNvGrpSpPr/>
          <p:nvPr/>
        </p:nvGrpSpPr>
        <p:grpSpPr>
          <a:xfrm rot="5400000">
            <a:off x="5962853" y="2347569"/>
            <a:ext cx="254461" cy="555485"/>
            <a:chOff x="3949242" y="712011"/>
            <a:chExt cx="254461" cy="503902"/>
          </a:xfrm>
        </p:grpSpPr>
        <p:sp>
          <p:nvSpPr>
            <p:cNvPr id="126" name="Shape 126"/>
            <p:cNvSpPr txBox="1"/>
            <p:nvPr/>
          </p:nvSpPr>
          <p:spPr>
            <a:xfrm rot="-5400000">
              <a:off x="3824522" y="836731"/>
              <a:ext cx="503902" cy="254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3979473" y="751200"/>
              <a:ext cx="132156" cy="79956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Shape 128"/>
          <p:cNvSpPr/>
          <p:nvPr/>
        </p:nvSpPr>
        <p:spPr>
          <a:xfrm>
            <a:off x="2819400" y="2841725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CliSyntax</a:t>
            </a:r>
          </a:p>
        </p:txBody>
      </p:sp>
      <p:sp>
        <p:nvSpPr>
          <p:cNvPr id="129" name="Shape 129"/>
          <p:cNvSpPr/>
          <p:nvPr/>
        </p:nvSpPr>
        <p:spPr>
          <a:xfrm>
            <a:off x="2819400" y="3190882"/>
            <a:ext cx="731635" cy="283820"/>
          </a:xfrm>
          <a:prstGeom prst="rect">
            <a:avLst/>
          </a:prstGeom>
          <a:solidFill>
            <a:srgbClr val="92CCDC"/>
          </a:solidFill>
          <a:ln cap="flat" cmpd="sng" w="19050">
            <a:solidFill>
              <a:srgbClr val="92CC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ParserUtil</a:t>
            </a:r>
          </a:p>
        </p:txBody>
      </p:sp>
      <p:cxnSp>
        <p:nvCxnSpPr>
          <p:cNvPr id="130" name="Shape 130"/>
          <p:cNvCxnSpPr>
            <a:endCxn id="128" idx="3"/>
          </p:cNvCxnSpPr>
          <p:nvPr/>
        </p:nvCxnSpPr>
        <p:spPr>
          <a:xfrm rot="10800000">
            <a:off x="3551035" y="2983635"/>
            <a:ext cx="3351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558395" y="3297470"/>
            <a:ext cx="327804" cy="5425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2" name="Shape 132"/>
          <p:cNvCxnSpPr>
            <a:stCxn id="128" idx="0"/>
          </p:cNvCxnSpPr>
          <p:nvPr/>
        </p:nvCxnSpPr>
        <p:spPr>
          <a:xfrm flipH="1" rot="5400000">
            <a:off x="3063567" y="2720075"/>
            <a:ext cx="234600" cy="8700"/>
          </a:xfrm>
          <a:prstGeom prst="bentConnector3">
            <a:avLst>
              <a:gd fmla="val 4997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33" name="Shape 133"/>
          <p:cNvCxnSpPr/>
          <p:nvPr/>
        </p:nvCxnSpPr>
        <p:spPr>
          <a:xfrm>
            <a:off x="3539533" y="2078486"/>
            <a:ext cx="346665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lg" w="lg" type="stealth"/>
            <a:tailEnd len="med" w="med" type="none"/>
          </a:ln>
        </p:spPr>
      </p:cxnSp>
      <p:cxnSp>
        <p:nvCxnSpPr>
          <p:cNvPr id="134" name="Shape 134"/>
          <p:cNvCxnSpPr>
            <a:stCxn id="120" idx="2"/>
            <a:endCxn id="121" idx="0"/>
          </p:cNvCxnSpPr>
          <p:nvPr/>
        </p:nvCxnSpPr>
        <p:spPr>
          <a:xfrm rot="5400000">
            <a:off x="3089241" y="2339060"/>
            <a:ext cx="180900" cy="6300"/>
          </a:xfrm>
          <a:prstGeom prst="bentConnector3">
            <a:avLst>
              <a:gd fmla="val 5000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92CCDC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35" name="Shape 135"/>
          <p:cNvGrpSpPr/>
          <p:nvPr/>
        </p:nvGrpSpPr>
        <p:grpSpPr>
          <a:xfrm rot="5400000">
            <a:off x="4090826" y="3633626"/>
            <a:ext cx="555485" cy="254462"/>
            <a:chOff x="3798139" y="875688"/>
            <a:chExt cx="555485" cy="230832"/>
          </a:xfrm>
        </p:grpSpPr>
        <p:sp>
          <p:nvSpPr>
            <p:cNvPr id="136" name="Shape 136"/>
            <p:cNvSpPr txBox="1"/>
            <p:nvPr/>
          </p:nvSpPr>
          <p:spPr>
            <a:xfrm rot="10800000">
              <a:off x="3798139" y="875688"/>
              <a:ext cx="5554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37" name="Shape 137"/>
            <p:cNvSpPr/>
            <p:nvPr/>
          </p:nvSpPr>
          <p:spPr>
            <a:xfrm flipH="1" rot="-5400000">
              <a:off x="3795126" y="973354"/>
              <a:ext cx="119884" cy="88140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8" name="Shape 138"/>
          <p:cNvCxnSpPr>
            <a:endCxn id="115" idx="1"/>
          </p:cNvCxnSpPr>
          <p:nvPr/>
        </p:nvCxnSpPr>
        <p:spPr>
          <a:xfrm flipH="1" rot="5400000">
            <a:off x="7296600" y="3452916"/>
            <a:ext cx="8511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 flipH="1" rot="10800000">
            <a:off x="7689010" y="3980475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>
            <a:stCxn id="139" idx="3"/>
            <a:endCxn id="96" idx="1"/>
          </p:cNvCxnSpPr>
          <p:nvPr/>
        </p:nvCxnSpPr>
        <p:spPr>
          <a:xfrm flipH="1" rot="5400000">
            <a:off x="7516762" y="3672975"/>
            <a:ext cx="4107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>
            <a:stCxn id="139" idx="3"/>
            <a:endCxn id="95" idx="1"/>
          </p:cNvCxnSpPr>
          <p:nvPr/>
        </p:nvCxnSpPr>
        <p:spPr>
          <a:xfrm flipH="1" rot="5400000">
            <a:off x="7096012" y="3252225"/>
            <a:ext cx="1252200" cy="204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9" idx="3"/>
            <a:endCxn id="90" idx="1"/>
          </p:cNvCxnSpPr>
          <p:nvPr/>
        </p:nvCxnSpPr>
        <p:spPr>
          <a:xfrm flipH="1" rot="5400000">
            <a:off x="6890212" y="3046425"/>
            <a:ext cx="1657800" cy="210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98" idx="3"/>
            <a:endCxn id="119" idx="3"/>
          </p:cNvCxnSpPr>
          <p:nvPr/>
        </p:nvCxnSpPr>
        <p:spPr>
          <a:xfrm flipH="1" rot="10800000">
            <a:off x="4114800" y="3150881"/>
            <a:ext cx="549900" cy="7980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4" name="Shape 144"/>
          <p:cNvCxnSpPr>
            <a:stCxn id="98" idx="3"/>
            <a:endCxn id="118" idx="3"/>
          </p:cNvCxnSpPr>
          <p:nvPr/>
        </p:nvCxnSpPr>
        <p:spPr>
          <a:xfrm flipH="1" rot="10800000">
            <a:off x="4114800" y="2728781"/>
            <a:ext cx="549900" cy="1220100"/>
          </a:xfrm>
          <a:prstGeom prst="bentConnector3">
            <a:avLst>
              <a:gd fmla="val 147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5" name="Shape 145"/>
          <p:cNvCxnSpPr>
            <a:stCxn id="98" idx="3"/>
            <a:endCxn id="117" idx="3"/>
          </p:cNvCxnSpPr>
          <p:nvPr/>
        </p:nvCxnSpPr>
        <p:spPr>
          <a:xfrm flipH="1" rot="10800000">
            <a:off x="4114800" y="2322281"/>
            <a:ext cx="549900" cy="1626600"/>
          </a:xfrm>
          <a:prstGeom prst="bentConnector3">
            <a:avLst>
              <a:gd fmla="val 147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6" name="Shape 146"/>
          <p:cNvCxnSpPr>
            <a:stCxn id="118" idx="1"/>
            <a:endCxn id="95" idx="3"/>
          </p:cNvCxnSpPr>
          <p:nvPr/>
        </p:nvCxnSpPr>
        <p:spPr>
          <a:xfrm>
            <a:off x="5758226" y="2728716"/>
            <a:ext cx="768000" cy="600"/>
          </a:xfrm>
          <a:prstGeom prst="bentConnector3">
            <a:avLst>
              <a:gd fmla="val 5000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7" name="Shape 147"/>
          <p:cNvCxnSpPr>
            <a:stCxn id="117" idx="1"/>
            <a:endCxn id="90" idx="3"/>
          </p:cNvCxnSpPr>
          <p:nvPr/>
        </p:nvCxnSpPr>
        <p:spPr>
          <a:xfrm>
            <a:off x="5758226" y="2322316"/>
            <a:ext cx="7620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48" name="Shape 148"/>
          <p:cNvCxnSpPr/>
          <p:nvPr/>
        </p:nvCxnSpPr>
        <p:spPr>
          <a:xfrm>
            <a:off x="3886200" y="2078486"/>
            <a:ext cx="0" cy="1218983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3894671" y="22098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3886200" y="2607243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3886200" y="3048000"/>
            <a:ext cx="769917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20586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 flipH="1">
            <a:off x="4697425" y="3448232"/>
            <a:ext cx="1093500" cy="34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DateTime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Parser</a:t>
            </a:r>
          </a:p>
        </p:txBody>
      </p:sp>
      <p:sp>
        <p:nvSpPr>
          <p:cNvPr id="153" name="Shape 153"/>
          <p:cNvSpPr/>
          <p:nvPr/>
        </p:nvSpPr>
        <p:spPr>
          <a:xfrm flipH="1">
            <a:off x="4689300" y="1626082"/>
            <a:ext cx="1093500" cy="34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45A9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Undo Parser</a:t>
            </a:r>
          </a:p>
        </p:txBody>
      </p:sp>
      <p:sp>
        <p:nvSpPr>
          <p:cNvPr id="154" name="Shape 154"/>
          <p:cNvSpPr/>
          <p:nvPr/>
        </p:nvSpPr>
        <p:spPr>
          <a:xfrm flipH="1">
            <a:off x="6520287" y="1626086"/>
            <a:ext cx="1093500" cy="346799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UndoCommand</a:t>
            </a:r>
          </a:p>
        </p:txBody>
      </p:sp>
      <p:cxnSp>
        <p:nvCxnSpPr>
          <p:cNvPr id="155" name="Shape 155"/>
          <p:cNvCxnSpPr>
            <a:stCxn id="152" idx="3"/>
          </p:cNvCxnSpPr>
          <p:nvPr/>
        </p:nvCxnSpPr>
        <p:spPr>
          <a:xfrm rot="10800000">
            <a:off x="3926725" y="3567932"/>
            <a:ext cx="7707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3884875" y="3315250"/>
            <a:ext cx="42000" cy="2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4207350" y="1800800"/>
            <a:ext cx="0" cy="4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endCxn id="153" idx="3"/>
          </p:cNvCxnSpPr>
          <p:nvPr/>
        </p:nvCxnSpPr>
        <p:spPr>
          <a:xfrm flipH="1" rot="10800000">
            <a:off x="4207200" y="1799482"/>
            <a:ext cx="482100" cy="2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>
            <a:off x="5709051" y="1813866"/>
            <a:ext cx="762000" cy="6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19050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160" name="Shape 160"/>
          <p:cNvGrpSpPr/>
          <p:nvPr/>
        </p:nvGrpSpPr>
        <p:grpSpPr>
          <a:xfrm rot="5400000">
            <a:off x="5941796" y="1456088"/>
            <a:ext cx="254400" cy="555609"/>
            <a:chOff x="3949242" y="711913"/>
            <a:chExt cx="254400" cy="504000"/>
          </a:xfrm>
        </p:grpSpPr>
        <p:sp>
          <p:nvSpPr>
            <p:cNvPr id="161" name="Shape 161"/>
            <p:cNvSpPr txBox="1"/>
            <p:nvPr/>
          </p:nvSpPr>
          <p:spPr>
            <a:xfrm rot="-5400000">
              <a:off x="3824442" y="836713"/>
              <a:ext cx="50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3979330" y="751200"/>
              <a:ext cx="132300" cy="80100"/>
            </a:xfrm>
            <a:prstGeom prst="triangle">
              <a:avLst>
                <a:gd fmla="val 50000" name="adj"/>
              </a:avLst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Shape 163"/>
          <p:cNvCxnSpPr>
            <a:stCxn id="137" idx="4"/>
            <a:endCxn id="152" idx="3"/>
          </p:cNvCxnSpPr>
          <p:nvPr/>
        </p:nvCxnSpPr>
        <p:spPr>
          <a:xfrm>
            <a:off x="4273476" y="3584114"/>
            <a:ext cx="423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90" idx="1"/>
            <a:endCxn id="90" idx="1"/>
          </p:cNvCxnSpPr>
          <p:nvPr/>
        </p:nvCxnSpPr>
        <p:spPr>
          <a:xfrm>
            <a:off x="7613861" y="2322546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54" idx="1"/>
            <a:endCxn id="154" idx="1"/>
          </p:cNvCxnSpPr>
          <p:nvPr/>
        </p:nvCxnSpPr>
        <p:spPr>
          <a:xfrm>
            <a:off x="7613787" y="179948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90" idx="1"/>
            <a:endCxn id="90" idx="1"/>
          </p:cNvCxnSpPr>
          <p:nvPr/>
        </p:nvCxnSpPr>
        <p:spPr>
          <a:xfrm>
            <a:off x="7613861" y="232254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/>
          <p:nvPr/>
        </p:nvCxnSpPr>
        <p:spPr>
          <a:xfrm flipH="1" rot="5400000">
            <a:off x="6896412" y="2520162"/>
            <a:ext cx="1657800" cy="210300"/>
          </a:xfrm>
          <a:prstGeom prst="bent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