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d1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84433" y="1453379"/>
            <a:ext cx="15065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deleteDeadline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The Great Miss Yina</cp:lastModifiedBy>
  <cp:revision>59</cp:revision>
  <dcterms:created xsi:type="dcterms:W3CDTF">2016-07-22T14:33:02Z</dcterms:created>
  <dcterms:modified xsi:type="dcterms:W3CDTF">2017-03-22T04:59:20Z</dcterms:modified>
</cp:coreProperties>
</file>