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95799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23599"/>
            <a:ext cx="434402" cy="3112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918777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2" cy="116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30015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7277995" y="3045364"/>
            <a:ext cx="434402" cy="31245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54400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712397" y="3855773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Urgency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712397" y="4200963"/>
            <a:ext cx="828000" cy="255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endCxn id="85" idx="1"/>
          </p:cNvCxnSpPr>
          <p:nvPr/>
        </p:nvCxnSpPr>
        <p:spPr>
          <a:xfrm rot="16200000" flipH="1">
            <a:off x="7304702" y="3274505"/>
            <a:ext cx="603296" cy="2120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endCxn id="73" idx="1"/>
          </p:cNvCxnSpPr>
          <p:nvPr/>
        </p:nvCxnSpPr>
        <p:spPr>
          <a:xfrm rot="16200000" flipH="1">
            <a:off x="7302581" y="3573756"/>
            <a:ext cx="60243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endCxn id="74" idx="1"/>
          </p:cNvCxnSpPr>
          <p:nvPr/>
        </p:nvCxnSpPr>
        <p:spPr>
          <a:xfrm rot="16200000" flipH="1">
            <a:off x="7285740" y="3902106"/>
            <a:ext cx="634844" cy="2184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The Great Miss Yina</cp:lastModifiedBy>
  <cp:revision>61</cp:revision>
  <dcterms:created xsi:type="dcterms:W3CDTF">2016-07-22T14:33:02Z</dcterms:created>
  <dcterms:modified xsi:type="dcterms:W3CDTF">2017-03-22T04:26:34Z</dcterms:modified>
</cp:coreProperties>
</file>