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1280" y="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343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7" y="2971800"/>
            <a:ext cx="1224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673742" y="2555856"/>
            <a:ext cx="254416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7" y="3649359"/>
            <a:ext cx="1224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6" y="5075918"/>
            <a:ext cx="1224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5" y="3991960"/>
            <a:ext cx="1224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FloatListPanel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258794" y="416102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7" y="5478159"/>
            <a:ext cx="1224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8" y="2890922"/>
            <a:ext cx="222196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8" y="3304308"/>
            <a:ext cx="1224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49" y="3229701"/>
            <a:ext cx="8997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7" y="3401003"/>
            <a:ext cx="1242356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41169" y="3942982"/>
            <a:ext cx="2326314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928038" y="3932091"/>
            <a:ext cx="2908598" cy="42038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814798" y="2286000"/>
            <a:ext cx="1715171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418111" y="3167590"/>
            <a:ext cx="1993448" cy="2302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932358" y="2170169"/>
            <a:ext cx="1481780" cy="171344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219079" y="2883448"/>
            <a:ext cx="2908339" cy="171344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017958" y="3084569"/>
            <a:ext cx="3310580" cy="171344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651906" y="-358968"/>
            <a:ext cx="117647" cy="4142139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107623" y="4788977"/>
            <a:ext cx="1676401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1"/>
            <a:ext cx="554704" cy="1746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71138" y="1831389"/>
            <a:ext cx="804221" cy="171344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61057" y="2341468"/>
            <a:ext cx="1824381" cy="171344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Rectangle 11"/>
          <p:cNvSpPr/>
          <p:nvPr/>
        </p:nvSpPr>
        <p:spPr>
          <a:xfrm>
            <a:off x="2583922" y="4343324"/>
            <a:ext cx="1224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 smtClean="0">
                <a:solidFill>
                  <a:schemeClr val="accent3">
                    <a:lumMod val="75000"/>
                  </a:schemeClr>
                </a:solidFill>
              </a:rPr>
              <a:t>DeadlineListPanel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9" name="Rectangle 11"/>
          <p:cNvSpPr/>
          <p:nvPr/>
        </p:nvSpPr>
        <p:spPr>
          <a:xfrm>
            <a:off x="2592524" y="4693175"/>
            <a:ext cx="12240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 smtClean="0">
                <a:solidFill>
                  <a:schemeClr val="accent3">
                    <a:lumMod val="75000"/>
                  </a:schemeClr>
                </a:solidFill>
              </a:rPr>
              <a:t>CompleteListPanel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Elbow Connector 63"/>
          <p:cNvCxnSpPr/>
          <p:nvPr/>
        </p:nvCxnSpPr>
        <p:spPr>
          <a:xfrm rot="16200000" flipH="1">
            <a:off x="1881421" y="3741101"/>
            <a:ext cx="1242356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63"/>
          <p:cNvCxnSpPr/>
          <p:nvPr/>
        </p:nvCxnSpPr>
        <p:spPr>
          <a:xfrm rot="16200000" flipH="1">
            <a:off x="1884068" y="4102801"/>
            <a:ext cx="1242356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63"/>
          <p:cNvCxnSpPr>
            <a:stCxn id="16" idx="3"/>
            <a:endCxn id="48" idx="3"/>
          </p:cNvCxnSpPr>
          <p:nvPr/>
        </p:nvCxnSpPr>
        <p:spPr>
          <a:xfrm rot="5400000">
            <a:off x="3581074" y="2512849"/>
            <a:ext cx="2175745" cy="172204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Elbow Connector 63"/>
          <p:cNvCxnSpPr>
            <a:stCxn id="16" idx="3"/>
            <a:endCxn id="49" idx="3"/>
          </p:cNvCxnSpPr>
          <p:nvPr/>
        </p:nvCxnSpPr>
        <p:spPr>
          <a:xfrm rot="5400000">
            <a:off x="3410449" y="2692076"/>
            <a:ext cx="2525596" cy="171344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10200" y="272904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814798" y="2801077"/>
            <a:ext cx="2967001" cy="27905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8" name="Freeform 117"/>
          <p:cNvSpPr/>
          <p:nvPr/>
        </p:nvSpPr>
        <p:spPr>
          <a:xfrm flipV="1">
            <a:off x="4701061" y="4394200"/>
            <a:ext cx="2080740" cy="15922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1" name="Elbow Connector 63"/>
          <p:cNvCxnSpPr>
            <a:stCxn id="34" idx="3"/>
            <a:endCxn id="37" idx="1"/>
          </p:cNvCxnSpPr>
          <p:nvPr/>
        </p:nvCxnSpPr>
        <p:spPr>
          <a:xfrm>
            <a:off x="3816527" y="3767780"/>
            <a:ext cx="442267" cy="5116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63"/>
          <p:cNvCxnSpPr>
            <a:stCxn id="36" idx="3"/>
            <a:endCxn id="37" idx="1"/>
          </p:cNvCxnSpPr>
          <p:nvPr/>
        </p:nvCxnSpPr>
        <p:spPr>
          <a:xfrm>
            <a:off x="3816525" y="4110381"/>
            <a:ext cx="442269" cy="1690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/>
          <p:cNvCxnSpPr>
            <a:stCxn id="48" idx="3"/>
            <a:endCxn id="37" idx="1"/>
          </p:cNvCxnSpPr>
          <p:nvPr/>
        </p:nvCxnSpPr>
        <p:spPr>
          <a:xfrm flipV="1">
            <a:off x="3807922" y="4279448"/>
            <a:ext cx="450872" cy="18229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63"/>
          <p:cNvCxnSpPr>
            <a:stCxn id="49" idx="3"/>
            <a:endCxn id="37" idx="1"/>
          </p:cNvCxnSpPr>
          <p:nvPr/>
        </p:nvCxnSpPr>
        <p:spPr>
          <a:xfrm flipV="1">
            <a:off x="3816524" y="4279448"/>
            <a:ext cx="442270" cy="5321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2017-03-22T05:16:52Z</dcterms:modified>
</cp:coreProperties>
</file>