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4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</a:t>
            </a:r>
            <a:r>
              <a:rPr lang="en-US" altLang="zh-CN" sz="1400" dirty="0" err="1">
                <a:solidFill>
                  <a:srgbClr val="7030A0"/>
                </a:solidFill>
              </a:rPr>
              <a:t>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TickTaskChangedEvent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TickTaskChangedEvent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handleTickTaskChangedEvent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handleTickTaskChangedEvent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0313A-C68D-4003-AAE4-2DFA745DCD8D}"/>
              </a:ext>
            </a:extLst>
          </p:cNvPr>
          <p:cNvSpPr/>
          <p:nvPr/>
        </p:nvSpPr>
        <p:spPr>
          <a:xfrm>
            <a:off x="-45512" y="617113"/>
            <a:ext cx="8291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42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Jiawei Li</cp:lastModifiedBy>
  <cp:revision>61</cp:revision>
  <dcterms:created xsi:type="dcterms:W3CDTF">2016-07-22T14:33:02Z</dcterms:created>
  <dcterms:modified xsi:type="dcterms:W3CDTF">2017-07-21T16:00:20Z</dcterms:modified>
</cp:coreProperties>
</file>