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1524000"/>
            <a:ext cx="7391400" cy="3200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TickTask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ReadOnlyTickTask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5" name="Elbow Connector 85">
            <a:extLst>
              <a:ext uri="{FF2B5EF4-FFF2-40B4-BE49-F238E27FC236}">
                <a16:creationId xmlns:a16="http://schemas.microsoft.com/office/drawing/2014/main" id="{6536E704-0AEC-4B89-B78F-2DF73590D081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7374015" y="3670750"/>
            <a:ext cx="45956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A60B0850-141C-41BA-8BCF-9B59F7A90DDC}"/>
              </a:ext>
            </a:extLst>
          </p:cNvPr>
          <p:cNvSpPr/>
          <p:nvPr/>
        </p:nvSpPr>
        <p:spPr>
          <a:xfrm>
            <a:off x="7712396" y="3860642"/>
            <a:ext cx="822003" cy="2969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Jiawei Li</cp:lastModifiedBy>
  <cp:revision>62</cp:revision>
  <dcterms:created xsi:type="dcterms:W3CDTF">2016-07-22T14:33:02Z</dcterms:created>
  <dcterms:modified xsi:type="dcterms:W3CDTF">2017-07-22T13:25:02Z</dcterms:modified>
</cp:coreProperties>
</file>