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2" d="100"/>
          <a:sy n="52" d="100"/>
        </p:scale>
        <p:origin x="42" y="8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TickTask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ReadOnlyTickTask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marini Rahumath</cp:lastModifiedBy>
  <cp:revision>60</cp:revision>
  <dcterms:created xsi:type="dcterms:W3CDTF">2016-07-22T14:33:02Z</dcterms:created>
  <dcterms:modified xsi:type="dcterms:W3CDTF">2017-07-17T06:25:06Z</dcterms:modified>
</cp:coreProperties>
</file>