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3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2192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867348" y="15578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242286" y="2453967"/>
            <a:ext cx="114297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552185" y="40777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960983" y="17312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447800" y="17283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838201" y="5082155"/>
            <a:ext cx="7467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242286" y="2859720"/>
            <a:ext cx="114911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248400" y="3701183"/>
            <a:ext cx="1143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WrongCommand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209639" y="44538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00750" y="40803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645820" y="42511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595661" y="48006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69520" y="24555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130439" y="37338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265691" y="39093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752601" y="44270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664711" y="31373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552973" y="19705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368800" y="46459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36510" y="15240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72575" y="19232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3607" y="40142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248400" y="3260937"/>
            <a:ext cx="11430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876938" y="29971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435992" y="24537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435992" y="28601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DeleteCommand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435990" y="32823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578688" y="22098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584691" y="27374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713195" y="22670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734253" y="26523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590800" y="31465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590800" y="34956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322436" y="32884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329796" y="36022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834975" y="30248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10934" y="23832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860576" y="26437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862226" y="39384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cxnSpLocks/>
            <a:stCxn id="87" idx="3"/>
            <a:endCxn id="37" idx="1"/>
          </p:cNvCxnSpPr>
          <p:nvPr/>
        </p:nvCxnSpPr>
        <p:spPr>
          <a:xfrm rot="16200000" flipV="1">
            <a:off x="7068052" y="37576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460410" y="42852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cxnSpLocks/>
            <a:stCxn id="87" idx="3"/>
            <a:endCxn id="11" idx="1"/>
          </p:cNvCxnSpPr>
          <p:nvPr/>
        </p:nvCxnSpPr>
        <p:spPr>
          <a:xfrm rot="16200000" flipV="1">
            <a:off x="7288175" y="39777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7" idx="3"/>
            <a:endCxn id="10" idx="1"/>
          </p:cNvCxnSpPr>
          <p:nvPr/>
        </p:nvCxnSpPr>
        <p:spPr>
          <a:xfrm rot="16200000" flipV="1">
            <a:off x="6867444" y="3557056"/>
            <a:ext cx="1252175" cy="20426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6661498" y="33511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86200" y="34557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86200" y="30335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86200" y="26271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529627" y="3033100"/>
            <a:ext cx="712659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529627" y="2627117"/>
            <a:ext cx="712659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57600" y="23832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66072" y="25146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57600" y="29120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57600" y="3352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83</cp:revision>
  <dcterms:created xsi:type="dcterms:W3CDTF">2016-07-22T14:33:02Z</dcterms:created>
  <dcterms:modified xsi:type="dcterms:W3CDTF">2017-07-11T13:37:15Z</dcterms:modified>
</cp:coreProperties>
</file>