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43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7526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66915" y="31838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73698" y="28940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66735" y="32195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849800" y="11063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45937" y="28866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16645" y="2977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46105" y="33519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43721" y="35482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99826" y="30654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39659" y="30654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10057" y="32652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69225" y="26528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48415" y="28209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12367" y="27342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76752" y="28727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74038" y="26993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10086" y="27860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67063" y="23059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UniqueTagList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10086" y="24793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03412" y="28834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BasicTask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32962" y="29693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69010" y="30560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25840" y="1834732"/>
            <a:ext cx="6836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11401" y="20919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651385" y="18861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29424" y="3454400"/>
            <a:ext cx="12455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BasicTaskFeatures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202131" y="2589638"/>
            <a:ext cx="951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31682" y="2973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767730" y="27325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02131" y="2912616"/>
            <a:ext cx="9512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767730" y="30555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02132" y="3235594"/>
            <a:ext cx="9512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>
                <a:solidFill>
                  <a:srgbClr val="7030A0"/>
                </a:solidFill>
              </a:rPr>
              <a:t>taskType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767730" y="30602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02131" y="3558571"/>
            <a:ext cx="95126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767730" y="30602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769056" y="25108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80716" y="21883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50038" y="18318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17247" y="3611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47135" y="42648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854210" y="37453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38711" y="21646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14707" y="2216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4707" y="30842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9496" y="2520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2907" y="1804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4991" y="3123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7658" y="25896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6105" y="34114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7505" y="3235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/>
          <p:cNvCxnSpPr>
            <a:cxnSpLocks/>
            <a:endCxn id="74" idx="1"/>
          </p:cNvCxnSpPr>
          <p:nvPr/>
        </p:nvCxnSpPr>
        <p:spPr>
          <a:xfrm rot="5400000" flipH="1" flipV="1">
            <a:off x="6770676" y="2626974"/>
            <a:ext cx="642791" cy="21427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7199210" y="2269825"/>
            <a:ext cx="95418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381000"/>
            <a:ext cx="7871735" cy="3962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0" y="609600"/>
            <a:ext cx="12192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UndoCommand</a:t>
            </a:r>
            <a:endParaRPr lang="en-SG" sz="1600" dirty="0"/>
          </a:p>
        </p:txBody>
      </p:sp>
      <p:cxnSp>
        <p:nvCxnSpPr>
          <p:cNvPr id="5" name="直接连接符 4"/>
          <p:cNvCxnSpPr>
            <a:stCxn id="3" idx="2"/>
          </p:cNvCxnSpPr>
          <p:nvPr/>
        </p:nvCxnSpPr>
        <p:spPr>
          <a:xfrm>
            <a:off x="1524000" y="914400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85899" y="1143000"/>
            <a:ext cx="97293" cy="917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09600" y="11430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00" y="927556"/>
            <a:ext cx="828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4"/>
                </a:solidFill>
              </a:rPr>
              <a:t>execute</a:t>
            </a:r>
            <a:r>
              <a:rPr lang="en-US" sz="800" dirty="0" smtClean="0">
                <a:solidFill>
                  <a:schemeClr val="accent4"/>
                </a:solidFill>
              </a:rPr>
              <a:t>  undo</a:t>
            </a:r>
            <a:endParaRPr lang="en-SG" sz="800" dirty="0">
              <a:solidFill>
                <a:schemeClr val="accent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5632" y="609600"/>
            <a:ext cx="1270567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endParaRPr lang="en-SG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248025" y="927556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09924" y="1168856"/>
            <a:ext cx="91679" cy="2717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609726" y="1371600"/>
            <a:ext cx="1590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75563" y="1156612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4"/>
                </a:solidFill>
              </a:rPr>
              <a:t>undo previous changes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39657" y="9144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undotaskManager</a:t>
            </a:r>
            <a:endParaRPr lang="en-SG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5008107" y="12541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70007" y="1495425"/>
            <a:ext cx="76200" cy="1476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305175" y="1660981"/>
            <a:ext cx="166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05175" y="1304865"/>
            <a:ext cx="18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Retrieve previous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r>
              <a:rPr lang="en-US" sz="9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en-US" sz="900" dirty="0" smtClean="0">
                <a:solidFill>
                  <a:schemeClr val="accent4"/>
                </a:solidFill>
              </a:rPr>
              <a:t>From </a:t>
            </a:r>
            <a:r>
              <a:rPr lang="en-US" sz="900" dirty="0" err="1" smtClean="0">
                <a:solidFill>
                  <a:schemeClr val="accent4"/>
                </a:solidFill>
              </a:rPr>
              <a:t>undoTaskManager</a:t>
            </a:r>
            <a:r>
              <a:rPr lang="en-US" sz="900" dirty="0" smtClean="0">
                <a:solidFill>
                  <a:schemeClr val="accent4"/>
                </a:solidFill>
              </a:rPr>
              <a:t> stack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57499" y="6096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TaskManager</a:t>
            </a:r>
            <a:endParaRPr lang="en-SG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7625949" y="9493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87849" y="1190625"/>
            <a:ext cx="85216" cy="193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文本框 33"/>
          <p:cNvSpPr txBox="1"/>
          <p:nvPr/>
        </p:nvSpPr>
        <p:spPr>
          <a:xfrm>
            <a:off x="5062026" y="1972200"/>
            <a:ext cx="240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Reset Task Manager to</a:t>
            </a:r>
          </a:p>
          <a:p>
            <a:r>
              <a:rPr lang="en-US" sz="900" dirty="0" smtClean="0">
                <a:solidFill>
                  <a:schemeClr val="accent4"/>
                </a:solidFill>
              </a:rPr>
              <a:t>Previous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11282" y="9144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redotaskManager</a:t>
            </a:r>
            <a:endParaRPr lang="en-SG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6579732" y="12541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41632" y="1495425"/>
            <a:ext cx="76200" cy="56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046207" y="17526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62026" y="1360328"/>
            <a:ext cx="18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Store current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r>
              <a:rPr lang="en-US" sz="900" dirty="0" smtClean="0">
                <a:solidFill>
                  <a:schemeClr val="accent4"/>
                </a:solidFill>
              </a:rPr>
              <a:t> to </a:t>
            </a:r>
            <a:r>
              <a:rPr lang="en-US" sz="900" dirty="0" err="1" smtClean="0">
                <a:solidFill>
                  <a:schemeClr val="accent4"/>
                </a:solidFill>
              </a:rPr>
              <a:t>redoTaskManager</a:t>
            </a:r>
            <a:r>
              <a:rPr lang="en-US" sz="900" dirty="0" smtClean="0">
                <a:solidFill>
                  <a:schemeClr val="accent4"/>
                </a:solidFill>
              </a:rPr>
              <a:t> stack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084308" y="2341532"/>
            <a:ext cx="254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084308" y="2743200"/>
            <a:ext cx="2503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069796" y="2505287"/>
            <a:ext cx="58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3305174" y="2824908"/>
            <a:ext cx="1645783" cy="1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882967" y="2594076"/>
            <a:ext cx="58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301603" y="3581400"/>
            <a:ext cx="157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925102" y="3408653"/>
            <a:ext cx="1270567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StorageManager</a:t>
            </a:r>
            <a:endParaRPr lang="en-SG" dirty="0"/>
          </a:p>
        </p:txBody>
      </p:sp>
      <p:sp>
        <p:nvSpPr>
          <p:cNvPr id="60" name="文本框 59"/>
          <p:cNvSpPr txBox="1"/>
          <p:nvPr/>
        </p:nvSpPr>
        <p:spPr>
          <a:xfrm>
            <a:off x="3797710" y="3327502"/>
            <a:ext cx="77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Save 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1775563" y="3726609"/>
            <a:ext cx="142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24258" y="3590925"/>
            <a:ext cx="847733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:UI</a:t>
            </a:r>
            <a:endParaRPr lang="en-SG" dirty="0"/>
          </a:p>
        </p:txBody>
      </p:sp>
      <p:sp>
        <p:nvSpPr>
          <p:cNvPr id="64" name="文本框 63"/>
          <p:cNvSpPr txBox="1"/>
          <p:nvPr/>
        </p:nvSpPr>
        <p:spPr>
          <a:xfrm>
            <a:off x="2086649" y="3558334"/>
            <a:ext cx="861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Display 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38200" y="250528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Undo </a:t>
            </a:r>
            <a:r>
              <a:rPr lang="en-US" dirty="0" smtClean="0">
                <a:solidFill>
                  <a:schemeClr val="accent4"/>
                </a:solidFill>
              </a:rPr>
              <a:t>Command</a:t>
            </a:r>
            <a:endParaRPr lang="en-S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381000"/>
            <a:ext cx="7871735" cy="3962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0" y="609600"/>
            <a:ext cx="12192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RedoCommand</a:t>
            </a:r>
            <a:endParaRPr lang="en-SG" sz="1600" dirty="0"/>
          </a:p>
        </p:txBody>
      </p:sp>
      <p:cxnSp>
        <p:nvCxnSpPr>
          <p:cNvPr id="4" name="直接连接符 3"/>
          <p:cNvCxnSpPr>
            <a:stCxn id="3" idx="2"/>
          </p:cNvCxnSpPr>
          <p:nvPr/>
        </p:nvCxnSpPr>
        <p:spPr>
          <a:xfrm>
            <a:off x="1524000" y="914400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85899" y="1143000"/>
            <a:ext cx="97293" cy="917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09600" y="11430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600" y="927556"/>
            <a:ext cx="828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4"/>
                </a:solidFill>
              </a:rPr>
              <a:t>execute</a:t>
            </a:r>
            <a:r>
              <a:rPr lang="en-US" sz="800" dirty="0" smtClean="0">
                <a:solidFill>
                  <a:schemeClr val="accent4"/>
                </a:solidFill>
              </a:rPr>
              <a:t>  redo</a:t>
            </a:r>
            <a:endParaRPr lang="en-SG" sz="800" dirty="0">
              <a:solidFill>
                <a:schemeClr val="accent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5632" y="609600"/>
            <a:ext cx="1270567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endParaRPr lang="en-SG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248025" y="927556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9924" y="1168856"/>
            <a:ext cx="91679" cy="2717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09726" y="1371600"/>
            <a:ext cx="1590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75563" y="1156612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4"/>
                </a:solidFill>
              </a:rPr>
              <a:t>redo previous changes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9657" y="9144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redoTaskManager</a:t>
            </a:r>
            <a:endParaRPr lang="en-SG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008107" y="12541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70007" y="1495425"/>
            <a:ext cx="76200" cy="1476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305175" y="1660981"/>
            <a:ext cx="166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5175" y="1304865"/>
            <a:ext cx="18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Retrieve previous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endParaRPr lang="en-US" sz="900" dirty="0" smtClean="0">
              <a:solidFill>
                <a:schemeClr val="accent4"/>
              </a:solidFill>
            </a:endParaRPr>
          </a:p>
          <a:p>
            <a:r>
              <a:rPr lang="en-US" sz="900" dirty="0" smtClean="0">
                <a:solidFill>
                  <a:schemeClr val="accent4"/>
                </a:solidFill>
              </a:rPr>
              <a:t>From </a:t>
            </a:r>
            <a:r>
              <a:rPr lang="en-US" sz="900" dirty="0" err="1" smtClean="0">
                <a:solidFill>
                  <a:schemeClr val="accent4"/>
                </a:solidFill>
              </a:rPr>
              <a:t>redoTaskManager</a:t>
            </a:r>
            <a:r>
              <a:rPr lang="en-US" sz="900" dirty="0" smtClean="0">
                <a:solidFill>
                  <a:schemeClr val="accent4"/>
                </a:solidFill>
              </a:rPr>
              <a:t> stack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57499" y="6096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TaskManager</a:t>
            </a:r>
            <a:endParaRPr lang="en-SG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7625949" y="9493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87849" y="1190625"/>
            <a:ext cx="85216" cy="193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文本框 20"/>
          <p:cNvSpPr txBox="1"/>
          <p:nvPr/>
        </p:nvSpPr>
        <p:spPr>
          <a:xfrm>
            <a:off x="5062026" y="1972200"/>
            <a:ext cx="240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Reset Task Manager to</a:t>
            </a:r>
          </a:p>
          <a:p>
            <a:r>
              <a:rPr lang="en-US" sz="900" dirty="0" smtClean="0">
                <a:solidFill>
                  <a:schemeClr val="accent4"/>
                </a:solidFill>
              </a:rPr>
              <a:t>Previous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11282" y="914400"/>
            <a:ext cx="1340984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ModelManager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undotaskManager</a:t>
            </a:r>
            <a:endParaRPr lang="en-SG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579732" y="1254125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541632" y="1495425"/>
            <a:ext cx="76200" cy="564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046207" y="17526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62026" y="1360328"/>
            <a:ext cx="18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Store current </a:t>
            </a:r>
            <a:r>
              <a:rPr lang="en-US" sz="900" dirty="0" err="1" smtClean="0">
                <a:solidFill>
                  <a:schemeClr val="accent4"/>
                </a:solidFill>
              </a:rPr>
              <a:t>taskManager</a:t>
            </a:r>
            <a:r>
              <a:rPr lang="en-US" sz="900" dirty="0" smtClean="0">
                <a:solidFill>
                  <a:schemeClr val="accent4"/>
                </a:solidFill>
              </a:rPr>
              <a:t> to </a:t>
            </a:r>
            <a:r>
              <a:rPr lang="en-US" sz="900" dirty="0" err="1" smtClean="0">
                <a:solidFill>
                  <a:schemeClr val="accent4"/>
                </a:solidFill>
              </a:rPr>
              <a:t>undoTaskManager</a:t>
            </a:r>
            <a:r>
              <a:rPr lang="en-US" sz="900" dirty="0" smtClean="0">
                <a:solidFill>
                  <a:schemeClr val="accent4"/>
                </a:solidFill>
              </a:rPr>
              <a:t> stack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084308" y="2341532"/>
            <a:ext cx="254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084308" y="2743200"/>
            <a:ext cx="2503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69796" y="2505287"/>
            <a:ext cx="58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3305174" y="2824908"/>
            <a:ext cx="1645783" cy="1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82967" y="2594076"/>
            <a:ext cx="582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301603" y="3581400"/>
            <a:ext cx="157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925102" y="3408653"/>
            <a:ext cx="1270567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StorageManager</a:t>
            </a:r>
            <a:endParaRPr lang="en-SG" dirty="0"/>
          </a:p>
        </p:txBody>
      </p:sp>
      <p:sp>
        <p:nvSpPr>
          <p:cNvPr id="34" name="文本框 33"/>
          <p:cNvSpPr txBox="1"/>
          <p:nvPr/>
        </p:nvSpPr>
        <p:spPr>
          <a:xfrm>
            <a:off x="3797710" y="3327502"/>
            <a:ext cx="77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Save 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775563" y="3726609"/>
            <a:ext cx="142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24258" y="3590925"/>
            <a:ext cx="847733" cy="317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:UI</a:t>
            </a:r>
            <a:endParaRPr lang="en-SG" dirty="0"/>
          </a:p>
        </p:txBody>
      </p:sp>
      <p:sp>
        <p:nvSpPr>
          <p:cNvPr id="37" name="文本框 36"/>
          <p:cNvSpPr txBox="1"/>
          <p:nvPr/>
        </p:nvSpPr>
        <p:spPr>
          <a:xfrm>
            <a:off x="2086649" y="3558334"/>
            <a:ext cx="861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</a:rPr>
              <a:t>Display result</a:t>
            </a:r>
            <a:endParaRPr lang="en-SG" sz="900" dirty="0">
              <a:solidFill>
                <a:schemeClr val="accent4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8200" y="250528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Redo Command</a:t>
            </a:r>
            <a:endParaRPr lang="en-S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134</Words>
  <Application>Microsoft Office PowerPoint</Application>
  <PresentationFormat>全屏显示(4:3)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Ray Shicheng Li</cp:lastModifiedBy>
  <cp:revision>89</cp:revision>
  <dcterms:created xsi:type="dcterms:W3CDTF">2016-07-22T14:33:02Z</dcterms:created>
  <dcterms:modified xsi:type="dcterms:W3CDTF">2017-07-18T15:12:50Z</dcterms:modified>
</cp:coreProperties>
</file>