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42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1447800"/>
            <a:ext cx="8458200" cy="354992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E03292FD-CA03-4609-928E-6EEDC3B12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14699"/>
              </p:ext>
            </p:extLst>
          </p:nvPr>
        </p:nvGraphicFramePr>
        <p:xfrm>
          <a:off x="2640832" y="3908563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xmlns="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DeleteCommand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7087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xmlns="" id="{0CE50557-0CE6-480A-B510-902CDDC0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43226"/>
              </p:ext>
            </p:extLst>
          </p:nvPr>
        </p:nvGraphicFramePr>
        <p:xfrm>
          <a:off x="659632" y="3915189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xmlns="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AddCommand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7087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xmlns="" id="{BDF23C31-43DA-414E-8481-E4C3DFA6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21497"/>
              </p:ext>
            </p:extLst>
          </p:nvPr>
        </p:nvGraphicFramePr>
        <p:xfrm>
          <a:off x="4625345" y="3908563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xmlns="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7087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xmlns="" id="{B340BDAA-35C3-43EC-BDC4-742C842AE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2819"/>
              </p:ext>
            </p:extLst>
          </p:nvPr>
        </p:nvGraphicFramePr>
        <p:xfrm>
          <a:off x="6609858" y="3921815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xmlns="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UndoCommand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70870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xmlns="" id="{DEC2BB2D-6F6A-4362-8936-1934BE53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65075"/>
              </p:ext>
            </p:extLst>
          </p:nvPr>
        </p:nvGraphicFramePr>
        <p:xfrm>
          <a:off x="3587366" y="1763782"/>
          <a:ext cx="18930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xmlns="" val="3078842199"/>
                    </a:ext>
                  </a:extLst>
                </a:gridCol>
              </a:tblGrid>
              <a:tr h="45554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656403"/>
                  </a:ext>
                </a:extLst>
              </a:tr>
              <a:tr h="455544">
                <a:tc>
                  <a:txBody>
                    <a:bodyPr/>
                    <a:lstStyle/>
                    <a:p>
                      <a:r>
                        <a:rPr lang="en-SG" sz="2400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7087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75623A6-921E-4CF0-B430-CFF4B563B082}"/>
              </a:ext>
            </a:extLst>
          </p:cNvPr>
          <p:cNvSpPr txBox="1"/>
          <p:nvPr/>
        </p:nvSpPr>
        <p:spPr>
          <a:xfrm>
            <a:off x="457200" y="1592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logic.commands</a:t>
            </a:r>
            <a:endParaRPr lang="en-SG" b="1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06166" y="3429000"/>
            <a:ext cx="0" cy="47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587366" y="3428999"/>
            <a:ext cx="0" cy="47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526315" y="3442252"/>
            <a:ext cx="0" cy="47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29701" y="3442252"/>
            <a:ext cx="0" cy="47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06166" y="3428999"/>
            <a:ext cx="592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7" idx="3"/>
          </p:cNvCxnSpPr>
          <p:nvPr/>
        </p:nvCxnSpPr>
        <p:spPr>
          <a:xfrm flipV="1">
            <a:off x="4533900" y="3011419"/>
            <a:ext cx="0" cy="41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>
            <a:off x="4305300" y="2695437"/>
            <a:ext cx="457200" cy="315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Ray Shicheng Li</cp:lastModifiedBy>
  <cp:revision>65</cp:revision>
  <dcterms:created xsi:type="dcterms:W3CDTF">2016-07-22T14:33:02Z</dcterms:created>
  <dcterms:modified xsi:type="dcterms:W3CDTF">2017-07-18T13:43:26Z</dcterms:modified>
</cp:coreProperties>
</file>