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300" y="-7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685800" y="2438400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443115" y="35104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TaskManagerStorage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249898" y="3220705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522137" y="321322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192845" y="330430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222305" y="36785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476026" y="339207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415859" y="3392070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986257" y="35918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3963976" y="36838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740962" y="35960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357135" y="3683838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187300" y="3510458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XmlTaskManager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439878" y="29100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219068" y="30781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1983020" y="29914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3960739" y="30834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737725" y="29956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184063" y="2910058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5585735" y="3512428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7643928" y="3344038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181673" y="282967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181673" y="3511642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6786442" y="3685022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17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Tay Chi Shien</cp:lastModifiedBy>
  <cp:revision>60</cp:revision>
  <dcterms:created xsi:type="dcterms:W3CDTF">2016-07-22T14:33:02Z</dcterms:created>
  <dcterms:modified xsi:type="dcterms:W3CDTF">2017-07-11T13:30:15Z</dcterms:modified>
</cp:coreProperties>
</file>