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02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676400" y="12954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56688" y="217876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3053268" y="2809343"/>
            <a:ext cx="144434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553582" y="160846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990185" y="2065442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855457" y="194802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1105475" y="282948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64569" y="2302420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053268" y="3496995"/>
            <a:ext cx="1446072" cy="22047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3053267" y="4629902"/>
            <a:ext cx="144607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053266" y="3829503"/>
            <a:ext cx="14460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DeadlineListPanel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636447" y="4414172"/>
            <a:ext cx="120079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3053268" y="4934702"/>
            <a:ext cx="14460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785288" y="254399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853969" y="272846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051539" y="3141851"/>
            <a:ext cx="144780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514234" y="3068200"/>
            <a:ext cx="90166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343888" y="3238546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943689" y="3638744"/>
            <a:ext cx="20427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587418" y="3587273"/>
            <a:ext cx="2527598" cy="4041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604688" y="160846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499340" y="2123543"/>
            <a:ext cx="149136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709450" y="3251334"/>
            <a:ext cx="2409050" cy="1534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503180" y="2119704"/>
            <a:ext cx="1483691" cy="1491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650323" y="2123543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932635" y="2690249"/>
            <a:ext cx="2624780" cy="1491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780235" y="2842649"/>
            <a:ext cx="2929580" cy="1491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55661" y="-517518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674479" y="4397919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416942" y="26987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828507" y="212354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963760" y="178184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686850" y="2895583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842050" y="1779104"/>
            <a:ext cx="804221" cy="149309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3588123" y="4439275"/>
            <a:ext cx="987417" cy="1043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332835" y="2290049"/>
            <a:ext cx="1824381" cy="1491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896636" y="258074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4118340" y="2666345"/>
            <a:ext cx="3077915" cy="13903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892313" y="470668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015585" y="4664118"/>
            <a:ext cx="2180670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041306" y="4213759"/>
            <a:ext cx="145803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FloatingListPanel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63"/>
          <p:cNvCxnSpPr/>
          <p:nvPr/>
        </p:nvCxnSpPr>
        <p:spPr>
          <a:xfrm rot="16200000" flipH="1">
            <a:off x="2343887" y="359029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11"/>
          <p:cNvSpPr/>
          <p:nvPr/>
        </p:nvSpPr>
        <p:spPr>
          <a:xfrm>
            <a:off x="4634070" y="4037777"/>
            <a:ext cx="120079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DeadlineTaskCard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11"/>
          <p:cNvSpPr/>
          <p:nvPr/>
        </p:nvSpPr>
        <p:spPr>
          <a:xfrm>
            <a:off x="4634069" y="3661819"/>
            <a:ext cx="120079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0" name="Elbow Connector 136"/>
          <p:cNvCxnSpPr>
            <a:endCxn id="87" idx="1"/>
          </p:cNvCxnSpPr>
          <p:nvPr/>
        </p:nvCxnSpPr>
        <p:spPr>
          <a:xfrm>
            <a:off x="4081831" y="4066344"/>
            <a:ext cx="552239" cy="89854"/>
          </a:xfrm>
          <a:prstGeom prst="bentConnector3">
            <a:avLst>
              <a:gd name="adj1" fmla="val -59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36"/>
          <p:cNvCxnSpPr>
            <a:endCxn id="89" idx="1"/>
          </p:cNvCxnSpPr>
          <p:nvPr/>
        </p:nvCxnSpPr>
        <p:spPr>
          <a:xfrm>
            <a:off x="4081831" y="3716617"/>
            <a:ext cx="552238" cy="63623"/>
          </a:xfrm>
          <a:prstGeom prst="bentConnector3">
            <a:avLst>
              <a:gd name="adj1" fmla="val 26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5876595" y="406210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Freeform 117"/>
          <p:cNvSpPr/>
          <p:nvPr/>
        </p:nvSpPr>
        <p:spPr>
          <a:xfrm rot="5173335">
            <a:off x="5857591" y="4115782"/>
            <a:ext cx="847891" cy="83930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 110"/>
          <p:cNvSpPr/>
          <p:nvPr/>
        </p:nvSpPr>
        <p:spPr>
          <a:xfrm>
            <a:off x="5898693" y="3706192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Freeform 117"/>
          <p:cNvSpPr/>
          <p:nvPr/>
        </p:nvSpPr>
        <p:spPr>
          <a:xfrm rot="5182253">
            <a:off x="5650562" y="3976774"/>
            <a:ext cx="1266702" cy="81003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2" name="TextBox 91"/>
          <p:cNvSpPr txBox="1"/>
          <p:nvPr/>
        </p:nvSpPr>
        <p:spPr>
          <a:xfrm>
            <a:off x="6619839" y="4778823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2017-07-11T13:31:54Z</dcterms:modified>
</cp:coreProperties>
</file>