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34918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046" y="2599314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</a:t>
            </a:r>
            <a:r>
              <a:rPr lang="en-US" altLang="zh-CN" sz="1400" dirty="0">
                <a:solidFill>
                  <a:srgbClr val="0070C0"/>
                </a:solidFill>
              </a:rPr>
              <a:t>task name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63596" y="3638075"/>
            <a:ext cx="1367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parse(“task name”)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55879" y="2714395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task 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Jiawei Li</cp:lastModifiedBy>
  <cp:revision>70</cp:revision>
  <dcterms:created xsi:type="dcterms:W3CDTF">2016-07-22T14:33:02Z</dcterms:created>
  <dcterms:modified xsi:type="dcterms:W3CDTF">2017-07-22T04:05:18Z</dcterms:modified>
</cp:coreProperties>
</file>