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140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0" y="609600"/>
            <a:ext cx="7772400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78103" y="29917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84886" y="27020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077923" y="3027480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960988" y="914258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57125" y="26945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27833" y="27856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57293" y="315988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854909" y="335623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11014" y="28734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50847" y="287340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21245" y="30731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80413" y="246076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59603" y="262886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23555" y="25421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87940" y="268072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85226" y="250734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21274" y="2594030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078251" y="211391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21274" y="2287298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14600" y="269141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44150" y="27773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480198" y="286401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937028" y="1642681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522589" y="189988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62573" y="1694101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729180" y="32623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835614" y="8026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9" name="Elbow Connector 78"/>
          <p:cNvCxnSpPr>
            <a:endCxn id="76" idx="1"/>
          </p:cNvCxnSpPr>
          <p:nvPr/>
        </p:nvCxnSpPr>
        <p:spPr>
          <a:xfrm rot="5400000" flipH="1" flipV="1">
            <a:off x="6340904" y="1114998"/>
            <a:ext cx="664132" cy="32528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35614" y="11256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Description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endCxn id="80" idx="1"/>
          </p:cNvCxnSpPr>
          <p:nvPr/>
        </p:nvCxnSpPr>
        <p:spPr>
          <a:xfrm rot="5400000" flipH="1" flipV="1">
            <a:off x="6086915" y="1691965"/>
            <a:ext cx="1172110" cy="32528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35614" y="1466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endCxn id="83" idx="3"/>
          </p:cNvCxnSpPr>
          <p:nvPr/>
        </p:nvCxnSpPr>
        <p:spPr>
          <a:xfrm rot="16200000" flipV="1">
            <a:off x="7174441" y="1979068"/>
            <a:ext cx="1070426" cy="33170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80244" y="2318780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91904" y="199634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61226" y="1639819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28435" y="341965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58323" y="407284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65398" y="3553294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549899" y="1972620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25895" y="20245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25895" y="28922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90684" y="2328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64095" y="16122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36179" y="29312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8846" y="23975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57293" y="32193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68693" y="304354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/>
          <p:cNvSpPr/>
          <p:nvPr/>
        </p:nvSpPr>
        <p:spPr>
          <a:xfrm rot="16200000">
            <a:off x="6383598" y="24813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Rectangle 8"/>
          <p:cNvSpPr/>
          <p:nvPr/>
        </p:nvSpPr>
        <p:spPr>
          <a:xfrm>
            <a:off x="7521414" y="27012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TaskWithDeadline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Isosceles Triangle 102"/>
          <p:cNvSpPr/>
          <p:nvPr/>
        </p:nvSpPr>
        <p:spPr>
          <a:xfrm rot="16200000">
            <a:off x="6581910" y="27906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" name="Straight Connector 3"/>
          <p:cNvCxnSpPr>
            <a:stCxn id="73" idx="1"/>
            <a:endCxn id="82" idx="3"/>
          </p:cNvCxnSpPr>
          <p:nvPr/>
        </p:nvCxnSpPr>
        <p:spPr>
          <a:xfrm flipH="1">
            <a:off x="6804924" y="2874620"/>
            <a:ext cx="716490" cy="38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V="1">
            <a:off x="7174441" y="1661133"/>
            <a:ext cx="1070426" cy="33170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V="1">
            <a:off x="7174440" y="1336040"/>
            <a:ext cx="1070426" cy="33170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/>
          <p:cNvSpPr/>
          <p:nvPr/>
        </p:nvSpPr>
        <p:spPr>
          <a:xfrm rot="16200000">
            <a:off x="7757091" y="247199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Narendar V</cp:lastModifiedBy>
  <cp:revision>62</cp:revision>
  <dcterms:created xsi:type="dcterms:W3CDTF">2016-07-22T14:33:02Z</dcterms:created>
  <dcterms:modified xsi:type="dcterms:W3CDTF">2017-07-11T08:26:55Z</dcterms:modified>
</cp:coreProperties>
</file>