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1430" y="4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TickTaskStorage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XmlTickTask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altLang="zh-CN" sz="1050" b="1" dirty="0" err="1">
                <a:solidFill>
                  <a:schemeClr val="accent6">
                    <a:lumMod val="75000"/>
                  </a:schemeClr>
                </a:solidFill>
              </a:rPr>
              <a:t>ickTask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Jiawei Li</cp:lastModifiedBy>
  <cp:revision>59</cp:revision>
  <dcterms:created xsi:type="dcterms:W3CDTF">2016-07-22T14:33:02Z</dcterms:created>
  <dcterms:modified xsi:type="dcterms:W3CDTF">2017-07-22T13:29:25Z</dcterms:modified>
</cp:coreProperties>
</file>