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930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AddressBook</a:t>
            </a:r>
            <a:r>
              <a:rPr lang="en-US" dirty="0"/>
              <a:t> – Level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44597" y="5258098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TextUi</a:t>
            </a:r>
            <a:endParaRPr lang="en-SG" sz="1050" dirty="0"/>
          </a:p>
        </p:txBody>
      </p:sp>
      <p:sp>
        <p:nvSpPr>
          <p:cNvPr id="12" name="Rectangle 11"/>
          <p:cNvSpPr/>
          <p:nvPr/>
        </p:nvSpPr>
        <p:spPr>
          <a:xfrm>
            <a:off x="244598" y="3863518"/>
            <a:ext cx="92929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47446" y="3863518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14" name="Rectangle 13"/>
          <p:cNvSpPr/>
          <p:nvPr/>
        </p:nvSpPr>
        <p:spPr>
          <a:xfrm>
            <a:off x="930398" y="3122498"/>
            <a:ext cx="634723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Parser</a:t>
            </a:r>
            <a:endParaRPr lang="en-SG" sz="1050" dirty="0"/>
          </a:p>
        </p:txBody>
      </p:sp>
      <p:sp>
        <p:nvSpPr>
          <p:cNvPr id="15" name="Rectangle 14"/>
          <p:cNvSpPr/>
          <p:nvPr/>
        </p:nvSpPr>
        <p:spPr>
          <a:xfrm>
            <a:off x="3163644" y="3149018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TagList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3137267" y="446914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4702056" y="446914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Person</a:t>
            </a:r>
            <a:endParaRPr lang="en-SG" sz="1050" dirty="0"/>
          </a:p>
        </p:txBody>
      </p:sp>
      <p:sp>
        <p:nvSpPr>
          <p:cNvPr id="20" name="Rectangle 19"/>
          <p:cNvSpPr/>
          <p:nvPr/>
        </p:nvSpPr>
        <p:spPr>
          <a:xfrm>
            <a:off x="6264398" y="415273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6279052" y="4612258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635825" y="457692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StorageFile</a:t>
            </a:r>
            <a:endParaRPr lang="en-SG" sz="1050" dirty="0"/>
          </a:p>
        </p:txBody>
      </p:sp>
      <p:cxnSp>
        <p:nvCxnSpPr>
          <p:cNvPr id="35" name="Elbow Connector 34"/>
          <p:cNvCxnSpPr/>
          <p:nvPr/>
        </p:nvCxnSpPr>
        <p:spPr>
          <a:xfrm rot="5400000">
            <a:off x="-195664" y="4734189"/>
            <a:ext cx="1047820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stCxn id="12" idx="0"/>
            <a:endCxn id="14" idx="1"/>
          </p:cNvCxnSpPr>
          <p:nvPr/>
        </p:nvCxnSpPr>
        <p:spPr>
          <a:xfrm rot="5400000" flipH="1" flipV="1">
            <a:off x="536002" y="3469122"/>
            <a:ext cx="567640" cy="221152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/>
          <p:nvPr/>
        </p:nvCxnSpPr>
        <p:spPr>
          <a:xfrm rot="16200000" flipH="1">
            <a:off x="292445" y="4414085"/>
            <a:ext cx="530702" cy="141745"/>
          </a:xfrm>
          <a:prstGeom prst="bentConnector2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stCxn id="106" idx="3"/>
            <a:endCxn id="15" idx="1"/>
          </p:cNvCxnSpPr>
          <p:nvPr/>
        </p:nvCxnSpPr>
        <p:spPr>
          <a:xfrm flipV="1">
            <a:off x="2712790" y="3322398"/>
            <a:ext cx="450854" cy="712546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2712790" y="4034944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stCxn id="19" idx="0"/>
            <a:endCxn id="79" idx="2"/>
          </p:cNvCxnSpPr>
          <p:nvPr/>
        </p:nvCxnSpPr>
        <p:spPr>
          <a:xfrm rot="5400000" flipH="1" flipV="1">
            <a:off x="4680022" y="3982461"/>
            <a:ext cx="973365" cy="127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5867400" y="4326115"/>
            <a:ext cx="396998" cy="31243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5867400" y="4638549"/>
            <a:ext cx="411652" cy="1470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cxnSpLocks/>
            <a:stCxn id="90" idx="3"/>
          </p:cNvCxnSpPr>
          <p:nvPr/>
        </p:nvCxnSpPr>
        <p:spPr>
          <a:xfrm>
            <a:off x="5867400" y="4638549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9" name="Rectangle 78"/>
          <p:cNvSpPr/>
          <p:nvPr/>
        </p:nvSpPr>
        <p:spPr>
          <a:xfrm>
            <a:off x="4702056" y="3149018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90" name="Flowchart: Decision 89"/>
          <p:cNvSpPr/>
          <p:nvPr/>
        </p:nvSpPr>
        <p:spPr>
          <a:xfrm>
            <a:off x="5631352" y="4551859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dk1"/>
              </a:solidFill>
            </a:endParaRPr>
          </a:p>
        </p:txBody>
      </p:sp>
      <p:sp>
        <p:nvSpPr>
          <p:cNvPr id="97" name="Flowchart: Decision 96"/>
          <p:cNvSpPr/>
          <p:nvPr/>
        </p:nvSpPr>
        <p:spPr>
          <a:xfrm>
            <a:off x="4092940" y="3248408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0" name="Flowchart: Decision 99"/>
          <p:cNvSpPr/>
          <p:nvPr/>
        </p:nvSpPr>
        <p:spPr>
          <a:xfrm>
            <a:off x="4056539" y="4555833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2476742" y="3948254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4" name="Straight Arrow Connector 113"/>
          <p:cNvCxnSpPr>
            <a:stCxn id="97" idx="3"/>
            <a:endCxn id="79" idx="1"/>
          </p:cNvCxnSpPr>
          <p:nvPr/>
        </p:nvCxnSpPr>
        <p:spPr>
          <a:xfrm flipV="1">
            <a:off x="4328988" y="3322398"/>
            <a:ext cx="373068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4292587" y="4642523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8" name="Straight Arrow Connector 117"/>
          <p:cNvCxnSpPr>
            <a:stCxn id="12" idx="3"/>
            <a:endCxn id="13" idx="1"/>
          </p:cNvCxnSpPr>
          <p:nvPr/>
        </p:nvCxnSpPr>
        <p:spPr>
          <a:xfrm>
            <a:off x="1173894" y="4036898"/>
            <a:ext cx="37355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1740876" y="5256866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stCxn id="9" idx="3"/>
            <a:endCxn id="129" idx="1"/>
          </p:cNvCxnSpPr>
          <p:nvPr/>
        </p:nvCxnSpPr>
        <p:spPr>
          <a:xfrm flipV="1">
            <a:off x="1173893" y="5430246"/>
            <a:ext cx="566983" cy="123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6200000">
            <a:off x="3101984" y="5342484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3938680" y="4202221"/>
            <a:ext cx="614343" cy="1841706"/>
          </a:xfrm>
          <a:prstGeom prst="bentConnector2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2049426" y="1472646"/>
            <a:ext cx="1611867" cy="44464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Command</a:t>
            </a:r>
            <a:endParaRPr lang="en-SG" sz="1050" dirty="0"/>
          </a:p>
        </p:txBody>
      </p:sp>
      <p:sp>
        <p:nvSpPr>
          <p:cNvPr id="50" name="Rectangle 49"/>
          <p:cNvSpPr/>
          <p:nvPr/>
        </p:nvSpPr>
        <p:spPr>
          <a:xfrm flipH="1">
            <a:off x="4206998" y="1175538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4206998" y="1570525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4206998" y="1965512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3613801" y="1687949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stCxn id="54" idx="3"/>
            <a:endCxn id="52" idx="3"/>
          </p:cNvCxnSpPr>
          <p:nvPr/>
        </p:nvCxnSpPr>
        <p:spPr>
          <a:xfrm flipV="1">
            <a:off x="3836815" y="1743905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stCxn id="54" idx="3"/>
            <a:endCxn id="50" idx="3"/>
          </p:cNvCxnSpPr>
          <p:nvPr/>
        </p:nvCxnSpPr>
        <p:spPr>
          <a:xfrm flipV="1">
            <a:off x="3836815" y="1348918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4" idx="3"/>
            <a:endCxn id="53" idx="3"/>
          </p:cNvCxnSpPr>
          <p:nvPr/>
        </p:nvCxnSpPr>
        <p:spPr>
          <a:xfrm>
            <a:off x="3836815" y="1775711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4206998" y="2360498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stCxn id="54" idx="3"/>
            <a:endCxn id="59" idx="3"/>
          </p:cNvCxnSpPr>
          <p:nvPr/>
        </p:nvCxnSpPr>
        <p:spPr>
          <a:xfrm>
            <a:off x="3836815" y="1775711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stCxn id="14" idx="0"/>
            <a:endCxn id="46" idx="1"/>
          </p:cNvCxnSpPr>
          <p:nvPr/>
        </p:nvCxnSpPr>
        <p:spPr>
          <a:xfrm rot="5400000" flipH="1" flipV="1">
            <a:off x="934827" y="2007899"/>
            <a:ext cx="1427532" cy="801666"/>
          </a:xfrm>
          <a:prstGeom prst="bentConnector2">
            <a:avLst/>
          </a:prstGeom>
          <a:ln w="19050"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114730" y="1928822"/>
            <a:ext cx="2293164" cy="1576229"/>
          </a:xfrm>
          <a:prstGeom prst="bentConnector3">
            <a:avLst>
              <a:gd name="adj1" fmla="val 100051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1277762" y="2907201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701798" y="836498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2249250" y="866535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rot="5400000" flipH="1" flipV="1">
            <a:off x="-911798" y="2249926"/>
            <a:ext cx="2853643" cy="373549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6264398" y="3655898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5867400" y="3829278"/>
            <a:ext cx="396998" cy="80927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5867400" y="9906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Messages</a:t>
            </a:r>
            <a:endParaRPr lang="en-SG" sz="1050" dirty="0"/>
          </a:p>
        </p:txBody>
      </p:sp>
      <p:sp>
        <p:nvSpPr>
          <p:cNvPr id="98" name="Rectangle 97"/>
          <p:cNvSpPr/>
          <p:nvPr/>
        </p:nvSpPr>
        <p:spPr>
          <a:xfrm>
            <a:off x="7075118" y="9906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Utils</a:t>
            </a:r>
            <a:endParaRPr lang="en-SG" sz="1050" dirty="0"/>
          </a:p>
        </p:txBody>
      </p:sp>
      <p:sp>
        <p:nvSpPr>
          <p:cNvPr id="99" name="Rectangle 98"/>
          <p:cNvSpPr/>
          <p:nvPr/>
        </p:nvSpPr>
        <p:spPr>
          <a:xfrm>
            <a:off x="3149474" y="382695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1839361" y="4572098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1565121" y="4745478"/>
            <a:ext cx="274240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172201" y="1315903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6324601" y="1315903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6477001" y="1315903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7347044" y="1315903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7499444" y="1315903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7651844" y="1315903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21">
            <a:extLst>
              <a:ext uri="{FF2B5EF4-FFF2-40B4-BE49-F238E27FC236}">
                <a16:creationId xmlns:a16="http://schemas.microsoft.com/office/drawing/2014/main" id="{AA934EAD-1473-4219-9A6E-F3CB35A72761}"/>
              </a:ext>
            </a:extLst>
          </p:cNvPr>
          <p:cNvSpPr/>
          <p:nvPr/>
        </p:nvSpPr>
        <p:spPr>
          <a:xfrm>
            <a:off x="6279052" y="506532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83" name="Rectangle 21">
            <a:extLst>
              <a:ext uri="{FF2B5EF4-FFF2-40B4-BE49-F238E27FC236}">
                <a16:creationId xmlns:a16="http://schemas.microsoft.com/office/drawing/2014/main" id="{6A668E93-2848-4532-B61D-EF7F267A2766}"/>
              </a:ext>
            </a:extLst>
          </p:cNvPr>
          <p:cNvSpPr/>
          <p:nvPr/>
        </p:nvSpPr>
        <p:spPr>
          <a:xfrm>
            <a:off x="7869808" y="566960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Unit</a:t>
            </a:r>
            <a:endParaRPr lang="en-SG" sz="1050" dirty="0"/>
          </a:p>
        </p:txBody>
      </p:sp>
      <p:cxnSp>
        <p:nvCxnSpPr>
          <p:cNvPr id="85" name="Elbow Connector 70">
            <a:extLst>
              <a:ext uri="{FF2B5EF4-FFF2-40B4-BE49-F238E27FC236}">
                <a16:creationId xmlns:a16="http://schemas.microsoft.com/office/drawing/2014/main" id="{79AEBE50-D3E0-41D4-8D86-D82CAC284254}"/>
              </a:ext>
            </a:extLst>
          </p:cNvPr>
          <p:cNvCxnSpPr>
            <a:stCxn id="86" idx="3"/>
            <a:endCxn id="83" idx="1"/>
          </p:cNvCxnSpPr>
          <p:nvPr/>
        </p:nvCxnSpPr>
        <p:spPr>
          <a:xfrm>
            <a:off x="7458156" y="5238700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86" name="Flowchart: Decision 89">
            <a:extLst>
              <a:ext uri="{FF2B5EF4-FFF2-40B4-BE49-F238E27FC236}">
                <a16:creationId xmlns:a16="http://schemas.microsoft.com/office/drawing/2014/main" id="{96645FE8-886E-4859-AFAB-64531E1C634D}"/>
              </a:ext>
            </a:extLst>
          </p:cNvPr>
          <p:cNvSpPr/>
          <p:nvPr/>
        </p:nvSpPr>
        <p:spPr>
          <a:xfrm>
            <a:off x="7222108" y="5152010"/>
            <a:ext cx="236048" cy="173380"/>
          </a:xfrm>
          <a:prstGeom prst="flowChartDecision">
            <a:avLst/>
          </a:prstGeom>
          <a:solidFill>
            <a:schemeClr val="accent4"/>
          </a:solidFill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8" name="Rectangle 21">
            <a:extLst>
              <a:ext uri="{FF2B5EF4-FFF2-40B4-BE49-F238E27FC236}">
                <a16:creationId xmlns:a16="http://schemas.microsoft.com/office/drawing/2014/main" id="{77BEFA74-22F5-405F-BFBC-D9F351EF14EE}"/>
              </a:ext>
            </a:extLst>
          </p:cNvPr>
          <p:cNvSpPr/>
          <p:nvPr/>
        </p:nvSpPr>
        <p:spPr>
          <a:xfrm>
            <a:off x="7869808" y="616876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Postal code</a:t>
            </a:r>
            <a:endParaRPr lang="en-SG" sz="1050" dirty="0"/>
          </a:p>
        </p:txBody>
      </p:sp>
      <p:sp>
        <p:nvSpPr>
          <p:cNvPr id="89" name="Rectangle 21">
            <a:extLst>
              <a:ext uri="{FF2B5EF4-FFF2-40B4-BE49-F238E27FC236}">
                <a16:creationId xmlns:a16="http://schemas.microsoft.com/office/drawing/2014/main" id="{7DAB5DAD-719A-4721-B692-7AF95ED3CC2B}"/>
              </a:ext>
            </a:extLst>
          </p:cNvPr>
          <p:cNvSpPr/>
          <p:nvPr/>
        </p:nvSpPr>
        <p:spPr>
          <a:xfrm>
            <a:off x="7869808" y="515201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Street</a:t>
            </a:r>
            <a:endParaRPr lang="en-SG" sz="1050" dirty="0"/>
          </a:p>
        </p:txBody>
      </p:sp>
      <p:sp>
        <p:nvSpPr>
          <p:cNvPr id="91" name="Rectangle 21">
            <a:extLst>
              <a:ext uri="{FF2B5EF4-FFF2-40B4-BE49-F238E27FC236}">
                <a16:creationId xmlns:a16="http://schemas.microsoft.com/office/drawing/2014/main" id="{D5E958F0-3943-47F4-9678-11118AA5192E}"/>
              </a:ext>
            </a:extLst>
          </p:cNvPr>
          <p:cNvSpPr/>
          <p:nvPr/>
        </p:nvSpPr>
        <p:spPr>
          <a:xfrm>
            <a:off x="7869808" y="460812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Block</a:t>
            </a:r>
            <a:endParaRPr lang="en-SG" sz="1050" dirty="0"/>
          </a:p>
        </p:txBody>
      </p:sp>
      <p:cxnSp>
        <p:nvCxnSpPr>
          <p:cNvPr id="94" name="Elbow Connector 70">
            <a:extLst>
              <a:ext uri="{FF2B5EF4-FFF2-40B4-BE49-F238E27FC236}">
                <a16:creationId xmlns:a16="http://schemas.microsoft.com/office/drawing/2014/main" id="{84B06B44-1CDE-4C31-8844-D647A59CBBFE}"/>
              </a:ext>
            </a:extLst>
          </p:cNvPr>
          <p:cNvCxnSpPr>
            <a:stCxn id="86" idx="3"/>
            <a:endCxn id="91" idx="1"/>
          </p:cNvCxnSpPr>
          <p:nvPr/>
        </p:nvCxnSpPr>
        <p:spPr>
          <a:xfrm flipV="1">
            <a:off x="7458156" y="4781500"/>
            <a:ext cx="411652" cy="4572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95" name="Elbow Connector 70">
            <a:extLst>
              <a:ext uri="{FF2B5EF4-FFF2-40B4-BE49-F238E27FC236}">
                <a16:creationId xmlns:a16="http://schemas.microsoft.com/office/drawing/2014/main" id="{9A504C8D-11A9-47C1-AC00-1E88E0F56A06}"/>
              </a:ext>
            </a:extLst>
          </p:cNvPr>
          <p:cNvCxnSpPr>
            <a:stCxn id="86" idx="3"/>
            <a:endCxn id="88" idx="1"/>
          </p:cNvCxnSpPr>
          <p:nvPr/>
        </p:nvCxnSpPr>
        <p:spPr>
          <a:xfrm>
            <a:off x="7458156" y="5238700"/>
            <a:ext cx="411652" cy="110344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03" name="Elbow Connector 70">
            <a:extLst>
              <a:ext uri="{FF2B5EF4-FFF2-40B4-BE49-F238E27FC236}">
                <a16:creationId xmlns:a16="http://schemas.microsoft.com/office/drawing/2014/main" id="{A733CFFD-67C4-405E-A62A-F4F790626BFD}"/>
              </a:ext>
            </a:extLst>
          </p:cNvPr>
          <p:cNvCxnSpPr>
            <a:stCxn id="86" idx="3"/>
            <a:endCxn id="89" idx="1"/>
          </p:cNvCxnSpPr>
          <p:nvPr/>
        </p:nvCxnSpPr>
        <p:spPr>
          <a:xfrm>
            <a:off x="7458156" y="5238700"/>
            <a:ext cx="411652" cy="8669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/>
          <p:nvPr/>
        </p:nvSpPr>
        <p:spPr>
          <a:xfrm>
            <a:off x="1009446" y="3810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3" name="Rectangle 21"/>
          <p:cNvSpPr/>
          <p:nvPr/>
        </p:nvSpPr>
        <p:spPr>
          <a:xfrm>
            <a:off x="2600202" y="441428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Unit</a:t>
            </a:r>
            <a:endParaRPr lang="en-SG" sz="1050" dirty="0"/>
          </a:p>
        </p:txBody>
      </p:sp>
      <p:cxnSp>
        <p:nvCxnSpPr>
          <p:cNvPr id="4" name="Elbow Connector 70"/>
          <p:cNvCxnSpPr>
            <a:stCxn id="5" idx="3"/>
            <a:endCxn id="3" idx="1"/>
          </p:cNvCxnSpPr>
          <p:nvPr/>
        </p:nvCxnSpPr>
        <p:spPr>
          <a:xfrm>
            <a:off x="2188550" y="3983380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" name="Flowchart: Decision 89"/>
          <p:cNvSpPr/>
          <p:nvPr/>
        </p:nvSpPr>
        <p:spPr>
          <a:xfrm>
            <a:off x="1952502" y="3896690"/>
            <a:ext cx="236048" cy="173380"/>
          </a:xfrm>
          <a:prstGeom prst="flowChartDecision">
            <a:avLst/>
          </a:prstGeom>
          <a:solidFill>
            <a:schemeClr val="accent4"/>
          </a:solidFill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Rectangle 21"/>
          <p:cNvSpPr/>
          <p:nvPr/>
        </p:nvSpPr>
        <p:spPr>
          <a:xfrm>
            <a:off x="2600202" y="491344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Postal code</a:t>
            </a:r>
            <a:endParaRPr lang="en-SG" sz="1050" dirty="0"/>
          </a:p>
        </p:txBody>
      </p:sp>
      <p:sp>
        <p:nvSpPr>
          <p:cNvPr id="7" name="Rectangle 21"/>
          <p:cNvSpPr/>
          <p:nvPr/>
        </p:nvSpPr>
        <p:spPr>
          <a:xfrm>
            <a:off x="2600202" y="389669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Street</a:t>
            </a:r>
            <a:endParaRPr lang="en-SG" sz="1050" dirty="0"/>
          </a:p>
        </p:txBody>
      </p:sp>
      <p:sp>
        <p:nvSpPr>
          <p:cNvPr id="8" name="Rectangle 21"/>
          <p:cNvSpPr/>
          <p:nvPr/>
        </p:nvSpPr>
        <p:spPr>
          <a:xfrm>
            <a:off x="2600202" y="3352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Block</a:t>
            </a:r>
            <a:endParaRPr lang="en-SG" sz="1050" dirty="0"/>
          </a:p>
        </p:txBody>
      </p:sp>
      <p:cxnSp>
        <p:nvCxnSpPr>
          <p:cNvPr id="9" name="Elbow Connector 70"/>
          <p:cNvCxnSpPr>
            <a:stCxn id="5" idx="3"/>
            <a:endCxn id="8" idx="1"/>
          </p:cNvCxnSpPr>
          <p:nvPr/>
        </p:nvCxnSpPr>
        <p:spPr>
          <a:xfrm flipV="1">
            <a:off x="2188550" y="3526180"/>
            <a:ext cx="411652" cy="4572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2" name="Elbow Connector 70"/>
          <p:cNvCxnSpPr>
            <a:stCxn id="5" idx="3"/>
            <a:endCxn id="6" idx="1"/>
          </p:cNvCxnSpPr>
          <p:nvPr/>
        </p:nvCxnSpPr>
        <p:spPr>
          <a:xfrm>
            <a:off x="2188550" y="3983380"/>
            <a:ext cx="411652" cy="110344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5" name="Elbow Connector 70"/>
          <p:cNvCxnSpPr>
            <a:stCxn id="5" idx="3"/>
            <a:endCxn id="7" idx="1"/>
          </p:cNvCxnSpPr>
          <p:nvPr/>
        </p:nvCxnSpPr>
        <p:spPr>
          <a:xfrm>
            <a:off x="2188550" y="3983380"/>
            <a:ext cx="411652" cy="8669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3" name="Rectangle 6"/>
          <p:cNvSpPr/>
          <p:nvPr/>
        </p:nvSpPr>
        <p:spPr>
          <a:xfrm>
            <a:off x="7376135" y="1180514"/>
            <a:ext cx="929296" cy="342611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/>
              <a:t>Contact</a:t>
            </a:r>
          </a:p>
        </p:txBody>
      </p:sp>
      <p:sp>
        <p:nvSpPr>
          <p:cNvPr id="14" name="Rectangle 19"/>
          <p:cNvSpPr/>
          <p:nvPr/>
        </p:nvSpPr>
        <p:spPr>
          <a:xfrm>
            <a:off x="6248400" y="173982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16" name="Rectangle 20"/>
          <p:cNvSpPr/>
          <p:nvPr/>
        </p:nvSpPr>
        <p:spPr>
          <a:xfrm>
            <a:off x="6263054" y="219934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17" name="Rectangle 21"/>
          <p:cNvSpPr/>
          <p:nvPr/>
        </p:nvSpPr>
        <p:spPr>
          <a:xfrm>
            <a:off x="6263054" y="265654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18" name="Isosceles Triangle 24"/>
          <p:cNvSpPr/>
          <p:nvPr/>
        </p:nvSpPr>
        <p:spPr>
          <a:xfrm>
            <a:off x="7717912" y="152466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9" name="Elbow Connector 25"/>
          <p:cNvCxnSpPr>
            <a:stCxn id="18" idx="3"/>
            <a:endCxn id="16" idx="3"/>
          </p:cNvCxnSpPr>
          <p:nvPr/>
        </p:nvCxnSpPr>
        <p:spPr>
          <a:xfrm rot="5400000">
            <a:off x="7186487" y="1706046"/>
            <a:ext cx="6725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0" name="Elbow Connector 26"/>
          <p:cNvCxnSpPr>
            <a:stCxn id="18" idx="3"/>
            <a:endCxn id="14" idx="3"/>
          </p:cNvCxnSpPr>
          <p:nvPr/>
        </p:nvCxnSpPr>
        <p:spPr>
          <a:xfrm rot="5400000">
            <a:off x="7408922" y="1468957"/>
            <a:ext cx="213017" cy="675468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1" name="Elbow Connector 29"/>
          <p:cNvCxnSpPr>
            <a:stCxn id="18" idx="3"/>
            <a:endCxn id="17" idx="3"/>
          </p:cNvCxnSpPr>
          <p:nvPr/>
        </p:nvCxnSpPr>
        <p:spPr>
          <a:xfrm rot="5400000">
            <a:off x="6957887" y="1934646"/>
            <a:ext cx="11297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2" name="Rectangle 6"/>
          <p:cNvSpPr/>
          <p:nvPr/>
        </p:nvSpPr>
        <p:spPr>
          <a:xfrm>
            <a:off x="6132002" y="4597467"/>
            <a:ext cx="1868998" cy="32792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/>
              <a:t>&lt;&lt;interface&gt;&gt; Printable</a:t>
            </a:r>
          </a:p>
        </p:txBody>
      </p:sp>
      <p:sp>
        <p:nvSpPr>
          <p:cNvPr id="23" name="Rectangle 19"/>
          <p:cNvSpPr/>
          <p:nvPr/>
        </p:nvSpPr>
        <p:spPr>
          <a:xfrm>
            <a:off x="4481146" y="446782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24" name="Rectangle 20"/>
          <p:cNvSpPr/>
          <p:nvPr/>
        </p:nvSpPr>
        <p:spPr>
          <a:xfrm>
            <a:off x="4481146" y="486281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25" name="Rectangle 21"/>
          <p:cNvSpPr/>
          <p:nvPr/>
        </p:nvSpPr>
        <p:spPr>
          <a:xfrm>
            <a:off x="4481146" y="5257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26" name="Isosceles Triangle 24"/>
          <p:cNvSpPr/>
          <p:nvPr/>
        </p:nvSpPr>
        <p:spPr>
          <a:xfrm rot="5400000">
            <a:off x="5896110" y="4726825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7" name="Elbow Connector 25"/>
          <p:cNvCxnSpPr>
            <a:stCxn id="26" idx="3"/>
            <a:endCxn id="24" idx="3"/>
          </p:cNvCxnSpPr>
          <p:nvPr/>
        </p:nvCxnSpPr>
        <p:spPr>
          <a:xfrm rot="10800000" flipV="1">
            <a:off x="5410443" y="4814586"/>
            <a:ext cx="533159" cy="22160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8" name="Elbow Connector 26"/>
          <p:cNvCxnSpPr>
            <a:stCxn id="26" idx="3"/>
            <a:endCxn id="23" idx="3"/>
          </p:cNvCxnSpPr>
          <p:nvPr/>
        </p:nvCxnSpPr>
        <p:spPr>
          <a:xfrm rot="10800000">
            <a:off x="5410443" y="4641207"/>
            <a:ext cx="533159" cy="173380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9" name="Elbow Connector 29"/>
          <p:cNvCxnSpPr>
            <a:stCxn id="26" idx="3"/>
            <a:endCxn id="25" idx="3"/>
          </p:cNvCxnSpPr>
          <p:nvPr/>
        </p:nvCxnSpPr>
        <p:spPr>
          <a:xfrm rot="10800000" flipV="1">
            <a:off x="5410443" y="4814586"/>
            <a:ext cx="533159" cy="616593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30" name="Rectangle 21"/>
          <p:cNvSpPr/>
          <p:nvPr/>
        </p:nvSpPr>
        <p:spPr>
          <a:xfrm>
            <a:off x="4481146" y="40728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31" name="Elbow Connector 26"/>
          <p:cNvCxnSpPr>
            <a:stCxn id="26" idx="3"/>
            <a:endCxn id="30" idx="3"/>
          </p:cNvCxnSpPr>
          <p:nvPr/>
        </p:nvCxnSpPr>
        <p:spPr>
          <a:xfrm rot="10800000">
            <a:off x="5410443" y="4246221"/>
            <a:ext cx="533159" cy="56836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3" name="Rectangle 6"/>
          <p:cNvSpPr/>
          <p:nvPr/>
        </p:nvSpPr>
        <p:spPr>
          <a:xfrm>
            <a:off x="6132002" y="4925292"/>
            <a:ext cx="1868998" cy="122745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54" name="Rectangle 6"/>
          <p:cNvSpPr/>
          <p:nvPr/>
        </p:nvSpPr>
        <p:spPr>
          <a:xfrm>
            <a:off x="6132002" y="5043684"/>
            <a:ext cx="1868998" cy="27194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+ </a:t>
            </a:r>
            <a:r>
              <a:rPr lang="en-US" sz="1050" dirty="0" err="1"/>
              <a:t>getPrintableString</a:t>
            </a:r>
            <a:r>
              <a:rPr lang="en-US" sz="1050" dirty="0"/>
              <a:t>(): String</a:t>
            </a:r>
            <a:endParaRPr lang="en-SG" sz="1050" dirty="0"/>
          </a:p>
        </p:txBody>
      </p:sp>
      <p:sp>
        <p:nvSpPr>
          <p:cNvPr id="32" name="Rectangle 12"/>
          <p:cNvSpPr/>
          <p:nvPr/>
        </p:nvSpPr>
        <p:spPr>
          <a:xfrm>
            <a:off x="1031322" y="12067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33" name="Rectangle 14"/>
          <p:cNvSpPr/>
          <p:nvPr/>
        </p:nvSpPr>
        <p:spPr>
          <a:xfrm>
            <a:off x="2647520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TagList</a:t>
            </a:r>
            <a:endParaRPr lang="en-SG" sz="1050" dirty="0"/>
          </a:p>
        </p:txBody>
      </p:sp>
      <p:sp>
        <p:nvSpPr>
          <p:cNvPr id="34" name="Rectangle 15"/>
          <p:cNvSpPr/>
          <p:nvPr/>
        </p:nvSpPr>
        <p:spPr>
          <a:xfrm>
            <a:off x="2621143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35" name="Rectangle 18"/>
          <p:cNvSpPr/>
          <p:nvPr/>
        </p:nvSpPr>
        <p:spPr>
          <a:xfrm>
            <a:off x="4190165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Person</a:t>
            </a:r>
            <a:endParaRPr lang="en-SG" sz="1050" dirty="0"/>
          </a:p>
        </p:txBody>
      </p:sp>
      <p:cxnSp>
        <p:nvCxnSpPr>
          <p:cNvPr id="36" name="Elbow Connector 47"/>
          <p:cNvCxnSpPr>
            <a:stCxn id="42" idx="3"/>
            <a:endCxn id="33" idx="1"/>
          </p:cNvCxnSpPr>
          <p:nvPr/>
        </p:nvCxnSpPr>
        <p:spPr>
          <a:xfrm flipV="1">
            <a:off x="2196666" y="691066"/>
            <a:ext cx="450854" cy="687145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7" name="Elbow Connector 50"/>
          <p:cNvCxnSpPr>
            <a:stCxn id="42" idx="3"/>
            <a:endCxn id="34" idx="1"/>
          </p:cNvCxnSpPr>
          <p:nvPr/>
        </p:nvCxnSpPr>
        <p:spPr>
          <a:xfrm>
            <a:off x="2196666" y="1378211"/>
            <a:ext cx="424477" cy="63298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9" name="Rectangle 78"/>
          <p:cNvSpPr/>
          <p:nvPr/>
        </p:nvSpPr>
        <p:spPr>
          <a:xfrm>
            <a:off x="4190165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40" name="Flowchart: Decision 96"/>
          <p:cNvSpPr/>
          <p:nvPr/>
        </p:nvSpPr>
        <p:spPr>
          <a:xfrm>
            <a:off x="3576816" y="617076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1" name="Flowchart: Decision 99"/>
          <p:cNvSpPr/>
          <p:nvPr/>
        </p:nvSpPr>
        <p:spPr>
          <a:xfrm>
            <a:off x="3540415" y="1924501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2" name="Flowchart: Decision 105"/>
          <p:cNvSpPr/>
          <p:nvPr/>
        </p:nvSpPr>
        <p:spPr>
          <a:xfrm>
            <a:off x="1960618" y="1291521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3" name="Straight Arrow Connector 113"/>
          <p:cNvCxnSpPr>
            <a:stCxn id="40" idx="3"/>
            <a:endCxn id="39" idx="1"/>
          </p:cNvCxnSpPr>
          <p:nvPr/>
        </p:nvCxnSpPr>
        <p:spPr>
          <a:xfrm flipV="1">
            <a:off x="3812864" y="691066"/>
            <a:ext cx="377301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4" name="Straight Arrow Connector 114"/>
          <p:cNvCxnSpPr>
            <a:stCxn id="41" idx="3"/>
            <a:endCxn id="35" idx="1"/>
          </p:cNvCxnSpPr>
          <p:nvPr/>
        </p:nvCxnSpPr>
        <p:spPr>
          <a:xfrm>
            <a:off x="3776463" y="2011191"/>
            <a:ext cx="41370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5" name="Rectangle 98"/>
          <p:cNvSpPr/>
          <p:nvPr/>
        </p:nvSpPr>
        <p:spPr>
          <a:xfrm>
            <a:off x="3348216" y="119562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Tagging</a:t>
            </a:r>
            <a:endParaRPr lang="en-SG" sz="1050" dirty="0"/>
          </a:p>
        </p:txBody>
      </p:sp>
      <p:cxnSp>
        <p:nvCxnSpPr>
          <p:cNvPr id="49" name="Straight Arrow Connector 48"/>
          <p:cNvCxnSpPr>
            <a:stCxn id="35" idx="0"/>
            <a:endCxn id="39" idx="2"/>
          </p:cNvCxnSpPr>
          <p:nvPr/>
        </p:nvCxnSpPr>
        <p:spPr>
          <a:xfrm flipV="1">
            <a:off x="4654813" y="864446"/>
            <a:ext cx="0" cy="9733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45" idx="3"/>
          </p:cNvCxnSpPr>
          <p:nvPr/>
        </p:nvCxnSpPr>
        <p:spPr>
          <a:xfrm>
            <a:off x="4277512" y="1369003"/>
            <a:ext cx="377301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5" name="Straight Arrow Connector 54"/>
          <p:cNvCxnSpPr>
            <a:stCxn id="42" idx="3"/>
            <a:endCxn id="45" idx="1"/>
          </p:cNvCxnSpPr>
          <p:nvPr/>
        </p:nvCxnSpPr>
        <p:spPr>
          <a:xfrm flipV="1">
            <a:off x="2196666" y="1369003"/>
            <a:ext cx="1151550" cy="920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57" name="TextBox 56"/>
          <p:cNvSpPr txBox="1"/>
          <p:nvPr/>
        </p:nvSpPr>
        <p:spPr>
          <a:xfrm>
            <a:off x="3112168" y="1066800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53969" y="1343892"/>
            <a:ext cx="777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</a:rPr>
              <a:t>taggings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65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1031322" y="12067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3" name="Rectangle 14"/>
          <p:cNvSpPr/>
          <p:nvPr/>
        </p:nvSpPr>
        <p:spPr>
          <a:xfrm>
            <a:off x="2647520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TagList</a:t>
            </a:r>
            <a:endParaRPr lang="en-SG" sz="1050" dirty="0"/>
          </a:p>
        </p:txBody>
      </p:sp>
      <p:sp>
        <p:nvSpPr>
          <p:cNvPr id="4" name="Rectangle 15"/>
          <p:cNvSpPr/>
          <p:nvPr/>
        </p:nvSpPr>
        <p:spPr>
          <a:xfrm>
            <a:off x="2621143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5" name="Rectangle 18"/>
          <p:cNvSpPr/>
          <p:nvPr/>
        </p:nvSpPr>
        <p:spPr>
          <a:xfrm>
            <a:off x="4190165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Person</a:t>
            </a:r>
            <a:endParaRPr lang="en-SG" sz="1050" dirty="0"/>
          </a:p>
        </p:txBody>
      </p:sp>
      <p:cxnSp>
        <p:nvCxnSpPr>
          <p:cNvPr id="6" name="Elbow Connector 47"/>
          <p:cNvCxnSpPr>
            <a:stCxn id="11" idx="3"/>
            <a:endCxn id="3" idx="1"/>
          </p:cNvCxnSpPr>
          <p:nvPr/>
        </p:nvCxnSpPr>
        <p:spPr>
          <a:xfrm flipV="1">
            <a:off x="2196666" y="691066"/>
            <a:ext cx="450854" cy="687145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" name="Elbow Connector 50"/>
          <p:cNvCxnSpPr>
            <a:stCxn id="11" idx="3"/>
            <a:endCxn id="4" idx="1"/>
          </p:cNvCxnSpPr>
          <p:nvPr/>
        </p:nvCxnSpPr>
        <p:spPr>
          <a:xfrm>
            <a:off x="2196666" y="1378211"/>
            <a:ext cx="424477" cy="63298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8" name="Rectangle 78"/>
          <p:cNvSpPr/>
          <p:nvPr/>
        </p:nvSpPr>
        <p:spPr>
          <a:xfrm>
            <a:off x="4190165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9" name="Flowchart: Decision 96"/>
          <p:cNvSpPr/>
          <p:nvPr/>
        </p:nvSpPr>
        <p:spPr>
          <a:xfrm>
            <a:off x="3576816" y="617076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Flowchart: Decision 99"/>
          <p:cNvSpPr/>
          <p:nvPr/>
        </p:nvSpPr>
        <p:spPr>
          <a:xfrm>
            <a:off x="3540415" y="1924501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" name="Flowchart: Decision 105"/>
          <p:cNvSpPr/>
          <p:nvPr/>
        </p:nvSpPr>
        <p:spPr>
          <a:xfrm>
            <a:off x="1960618" y="1291521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" name="Straight Arrow Connector 113"/>
          <p:cNvCxnSpPr>
            <a:stCxn id="9" idx="3"/>
            <a:endCxn id="8" idx="1"/>
          </p:cNvCxnSpPr>
          <p:nvPr/>
        </p:nvCxnSpPr>
        <p:spPr>
          <a:xfrm flipV="1">
            <a:off x="3812864" y="691066"/>
            <a:ext cx="377301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3" name="Straight Arrow Connector 114"/>
          <p:cNvCxnSpPr>
            <a:stCxn id="10" idx="3"/>
            <a:endCxn id="5" idx="1"/>
          </p:cNvCxnSpPr>
          <p:nvPr/>
        </p:nvCxnSpPr>
        <p:spPr>
          <a:xfrm>
            <a:off x="3776463" y="2011191"/>
            <a:ext cx="41370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4" name="Rectangle 98"/>
          <p:cNvSpPr/>
          <p:nvPr/>
        </p:nvSpPr>
        <p:spPr>
          <a:xfrm>
            <a:off x="3348216" y="130284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Tagging</a:t>
            </a:r>
            <a:endParaRPr lang="en-SG" sz="1050" dirty="0"/>
          </a:p>
        </p:txBody>
      </p:sp>
      <p:cxnSp>
        <p:nvCxnSpPr>
          <p:cNvPr id="15" name="Straight Arrow Connector 48"/>
          <p:cNvCxnSpPr>
            <a:stCxn id="5" idx="0"/>
            <a:endCxn id="8" idx="2"/>
          </p:cNvCxnSpPr>
          <p:nvPr/>
        </p:nvCxnSpPr>
        <p:spPr>
          <a:xfrm flipV="1">
            <a:off x="4654813" y="864446"/>
            <a:ext cx="0" cy="9733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6" name="Straight Connector 50"/>
          <p:cNvCxnSpPr>
            <a:stCxn id="14" idx="3"/>
          </p:cNvCxnSpPr>
          <p:nvPr/>
        </p:nvCxnSpPr>
        <p:spPr>
          <a:xfrm>
            <a:off x="4277512" y="1476229"/>
            <a:ext cx="377301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8" name="TextBox 56"/>
          <p:cNvSpPr txBox="1"/>
          <p:nvPr/>
        </p:nvSpPr>
        <p:spPr>
          <a:xfrm>
            <a:off x="3112168" y="1174026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cxnSp>
        <p:nvCxnSpPr>
          <p:cNvPr id="20" name="Elbow Connector 47"/>
          <p:cNvCxnSpPr>
            <a:stCxn id="22" idx="3"/>
            <a:endCxn id="14" idx="1"/>
          </p:cNvCxnSpPr>
          <p:nvPr/>
        </p:nvCxnSpPr>
        <p:spPr>
          <a:xfrm rot="16200000" flipH="1" flipV="1">
            <a:off x="3375826" y="1039191"/>
            <a:ext cx="409428" cy="464648"/>
          </a:xfrm>
          <a:prstGeom prst="bentConnector4">
            <a:avLst>
              <a:gd name="adj1" fmla="val -7574"/>
              <a:gd name="adj2" fmla="val 149199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2" name="Flowchart: Decision 96"/>
          <p:cNvSpPr/>
          <p:nvPr/>
        </p:nvSpPr>
        <p:spPr>
          <a:xfrm rot="16200000">
            <a:off x="3694840" y="109813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7" name="TextBox 9"/>
          <p:cNvSpPr txBox="1"/>
          <p:nvPr/>
        </p:nvSpPr>
        <p:spPr>
          <a:xfrm>
            <a:off x="2740114" y="1472518"/>
            <a:ext cx="777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</a:rPr>
              <a:t>taggings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28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78</Words>
  <Application>Microsoft Office PowerPoint</Application>
  <PresentationFormat>全屏显示(4:3)</PresentationFormat>
  <Paragraphs>62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AddressBook – Level 2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Niu Yunpeng</dc:creator>
  <cp:lastModifiedBy>Yunpeng Niu</cp:lastModifiedBy>
  <cp:revision>20</cp:revision>
  <dcterms:created xsi:type="dcterms:W3CDTF">2016-07-22T14:33:02Z</dcterms:created>
  <dcterms:modified xsi:type="dcterms:W3CDTF">2017-09-03T08:41:51Z</dcterms:modified>
</cp:coreProperties>
</file>