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F6701-F133-448E-A9EE-1722DA25EF93}" type="datetimeFigureOut">
              <a:rPr lang="zh-SG" altLang="en-US" smtClean="0"/>
              <a:t>2017/09/07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B676-1CE6-47D3-A9B3-43E4E7701AAD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446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AB676-1CE6-47D3-A9B3-43E4E7701AAD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22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67" y="515705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22168" y="3762472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5016" y="376247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707968" y="3021452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2941214" y="304797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2914837" y="43680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4479626" y="43680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041968" y="40516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052434" y="454852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413395" y="447588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-418094" y="4633143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313572" y="3368076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70015" y="4313039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2490360" y="3221352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2490360" y="393389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4457592" y="3881415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5644970" y="4225069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5644970" y="4537503"/>
            <a:ext cx="407464" cy="18440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</p:cNvCxnSpPr>
          <p:nvPr/>
        </p:nvCxnSpPr>
        <p:spPr>
          <a:xfrm>
            <a:off x="5644970" y="4537503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4479626" y="304797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5408922" y="4450813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870510" y="3147362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3834109" y="4454787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254312" y="3847208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106558" y="3221352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070157" y="4541477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951464" y="3935852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1518446" y="5155820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951463" y="5329200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2879554" y="5241438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3716250" y="4101175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826996" y="1371600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3984568" y="1074492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3984568" y="1469479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3984568" y="1864466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391371" y="158690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3614385" y="1642859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3614385" y="124787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3614385" y="167466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3984568" y="2259452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3614385" y="167466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712397" y="1906853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-107700" y="1827776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055332" y="2806155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479368" y="735452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026820" y="76548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1134228" y="2148880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041968" y="355485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5644970" y="3728232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5644970" y="88955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6852688" y="88955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2927044" y="372590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1616931" y="447105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1342691" y="4644432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49771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102171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254571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124614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277014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429414" y="1214857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21">
            <a:extLst>
              <a:ext uri="{FF2B5EF4-FFF2-40B4-BE49-F238E27FC236}">
                <a16:creationId xmlns:a16="http://schemas.microsoft.com/office/drawing/2014/main" id="{FB2A9FD0-E05C-4451-A9F0-EE53A6B692DB}"/>
              </a:ext>
            </a:extLst>
          </p:cNvPr>
          <p:cNvSpPr/>
          <p:nvPr/>
        </p:nvSpPr>
        <p:spPr>
          <a:xfrm>
            <a:off x="6043514" y="500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74" name="Rectangle 21">
            <a:extLst>
              <a:ext uri="{FF2B5EF4-FFF2-40B4-BE49-F238E27FC236}">
                <a16:creationId xmlns:a16="http://schemas.microsoft.com/office/drawing/2014/main" id="{B98F8E66-71DC-4CCE-81BA-7D8FE15BB0AC}"/>
              </a:ext>
            </a:extLst>
          </p:cNvPr>
          <p:cNvSpPr/>
          <p:nvPr/>
        </p:nvSpPr>
        <p:spPr>
          <a:xfrm>
            <a:off x="7629914" y="556875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75" name="Elbow Connector 70">
            <a:extLst>
              <a:ext uri="{FF2B5EF4-FFF2-40B4-BE49-F238E27FC236}">
                <a16:creationId xmlns:a16="http://schemas.microsoft.com/office/drawing/2014/main" id="{3F50CA70-C39F-44DE-B110-38AF74F3DD51}"/>
              </a:ext>
            </a:extLst>
          </p:cNvPr>
          <p:cNvCxnSpPr>
            <a:stCxn id="76" idx="3"/>
            <a:endCxn id="74" idx="1"/>
          </p:cNvCxnSpPr>
          <p:nvPr/>
        </p:nvCxnSpPr>
        <p:spPr>
          <a:xfrm>
            <a:off x="7218262" y="5137846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6" name="Flowchart: Decision 89">
            <a:extLst>
              <a:ext uri="{FF2B5EF4-FFF2-40B4-BE49-F238E27FC236}">
                <a16:creationId xmlns:a16="http://schemas.microsoft.com/office/drawing/2014/main" id="{DF40D995-B6E8-4D2C-A546-E45F4E20C744}"/>
              </a:ext>
            </a:extLst>
          </p:cNvPr>
          <p:cNvSpPr/>
          <p:nvPr/>
        </p:nvSpPr>
        <p:spPr>
          <a:xfrm>
            <a:off x="6982214" y="5051156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21">
            <a:extLst>
              <a:ext uri="{FF2B5EF4-FFF2-40B4-BE49-F238E27FC236}">
                <a16:creationId xmlns:a16="http://schemas.microsoft.com/office/drawing/2014/main" id="{D16A8D50-A750-432F-B8C8-43F5A9881A6A}"/>
              </a:ext>
            </a:extLst>
          </p:cNvPr>
          <p:cNvSpPr/>
          <p:nvPr/>
        </p:nvSpPr>
        <p:spPr>
          <a:xfrm>
            <a:off x="7629914" y="606791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8" name="Rectangle 21">
            <a:extLst>
              <a:ext uri="{FF2B5EF4-FFF2-40B4-BE49-F238E27FC236}">
                <a16:creationId xmlns:a16="http://schemas.microsoft.com/office/drawing/2014/main" id="{8AE6C55F-81A8-4B12-8BA9-483C7C27AA63}"/>
              </a:ext>
            </a:extLst>
          </p:cNvPr>
          <p:cNvSpPr/>
          <p:nvPr/>
        </p:nvSpPr>
        <p:spPr>
          <a:xfrm>
            <a:off x="7629914" y="505115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FB06ED45-05A9-4117-AB10-C5AF1A3BCBB3}"/>
              </a:ext>
            </a:extLst>
          </p:cNvPr>
          <p:cNvSpPr/>
          <p:nvPr/>
        </p:nvSpPr>
        <p:spPr>
          <a:xfrm>
            <a:off x="7629914" y="450726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105" name="Elbow Connector 70">
            <a:extLst>
              <a:ext uri="{FF2B5EF4-FFF2-40B4-BE49-F238E27FC236}">
                <a16:creationId xmlns:a16="http://schemas.microsoft.com/office/drawing/2014/main" id="{A1082B14-6B20-4AFD-BDCD-C2997E7E0BB6}"/>
              </a:ext>
            </a:extLst>
          </p:cNvPr>
          <p:cNvCxnSpPr>
            <a:stCxn id="76" idx="3"/>
            <a:endCxn id="104" idx="1"/>
          </p:cNvCxnSpPr>
          <p:nvPr/>
        </p:nvCxnSpPr>
        <p:spPr>
          <a:xfrm flipV="1">
            <a:off x="7218262" y="4680646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2" name="Elbow Connector 70">
            <a:extLst>
              <a:ext uri="{FF2B5EF4-FFF2-40B4-BE49-F238E27FC236}">
                <a16:creationId xmlns:a16="http://schemas.microsoft.com/office/drawing/2014/main" id="{83F021F6-8239-4BD9-84DC-711CD9DE5EF9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7218262" y="5137846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3" name="Elbow Connector 70">
            <a:extLst>
              <a:ext uri="{FF2B5EF4-FFF2-40B4-BE49-F238E27FC236}">
                <a16:creationId xmlns:a16="http://schemas.microsoft.com/office/drawing/2014/main" id="{7041A85B-5BCC-4DD6-A020-C779AF5A96B3}"/>
              </a:ext>
            </a:extLst>
          </p:cNvPr>
          <p:cNvCxnSpPr>
            <a:stCxn id="76" idx="3"/>
            <a:endCxn id="78" idx="1"/>
          </p:cNvCxnSpPr>
          <p:nvPr/>
        </p:nvCxnSpPr>
        <p:spPr>
          <a:xfrm>
            <a:off x="7218262" y="5137846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6" name="Rectangle 6">
            <a:extLst>
              <a:ext uri="{FF2B5EF4-FFF2-40B4-BE49-F238E27FC236}">
                <a16:creationId xmlns:a16="http://schemas.microsoft.com/office/drawing/2014/main" id="{32126F2A-EA30-4DF8-AC7D-DAEA86EA272F}"/>
              </a:ext>
            </a:extLst>
          </p:cNvPr>
          <p:cNvSpPr/>
          <p:nvPr/>
        </p:nvSpPr>
        <p:spPr>
          <a:xfrm>
            <a:off x="7258358" y="3265917"/>
            <a:ext cx="1905000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</a:t>
            </a:r>
            <a:r>
              <a:rPr lang="en-SG" sz="1050" dirty="0" err="1"/>
              <a:t>AddressComponent</a:t>
            </a:r>
            <a:endParaRPr lang="en-SG" sz="1050" dirty="0"/>
          </a:p>
        </p:txBody>
      </p:sp>
      <p:sp>
        <p:nvSpPr>
          <p:cNvPr id="117" name="Rectangle 6">
            <a:extLst>
              <a:ext uri="{FF2B5EF4-FFF2-40B4-BE49-F238E27FC236}">
                <a16:creationId xmlns:a16="http://schemas.microsoft.com/office/drawing/2014/main" id="{A9A3270E-7CBE-4A34-9A75-867D6E42E160}"/>
              </a:ext>
            </a:extLst>
          </p:cNvPr>
          <p:cNvSpPr/>
          <p:nvPr/>
        </p:nvSpPr>
        <p:spPr>
          <a:xfrm>
            <a:off x="7258358" y="3593742"/>
            <a:ext cx="1905000" cy="11839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19" name="Rectangle 6">
            <a:extLst>
              <a:ext uri="{FF2B5EF4-FFF2-40B4-BE49-F238E27FC236}">
                <a16:creationId xmlns:a16="http://schemas.microsoft.com/office/drawing/2014/main" id="{A743FBED-2832-42C7-8CB2-56B235DB3E56}"/>
              </a:ext>
            </a:extLst>
          </p:cNvPr>
          <p:cNvSpPr/>
          <p:nvPr/>
        </p:nvSpPr>
        <p:spPr>
          <a:xfrm>
            <a:off x="7258358" y="3712134"/>
            <a:ext cx="1905000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</a:t>
            </a:r>
            <a:r>
              <a:rPr lang="en-US" sz="1050" dirty="0" err="1"/>
              <a:t>isValidAddress</a:t>
            </a:r>
            <a:r>
              <a:rPr lang="en-US" sz="1050" dirty="0"/>
              <a:t>(String address)</a:t>
            </a:r>
            <a:endParaRPr lang="en-SG" sz="1050" dirty="0"/>
          </a:p>
        </p:txBody>
      </p:sp>
      <p:sp>
        <p:nvSpPr>
          <p:cNvPr id="120" name="Isosceles Triangle 24">
            <a:extLst>
              <a:ext uri="{FF2B5EF4-FFF2-40B4-BE49-F238E27FC236}">
                <a16:creationId xmlns:a16="http://schemas.microsoft.com/office/drawing/2014/main" id="{D1EE50D2-EAD1-43E7-88C1-1486B606E3FD}"/>
              </a:ext>
            </a:extLst>
          </p:cNvPr>
          <p:cNvSpPr/>
          <p:nvPr/>
        </p:nvSpPr>
        <p:spPr>
          <a:xfrm>
            <a:off x="7940354" y="398434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1" name="Elbow Connector 26">
            <a:extLst>
              <a:ext uri="{FF2B5EF4-FFF2-40B4-BE49-F238E27FC236}">
                <a16:creationId xmlns:a16="http://schemas.microsoft.com/office/drawing/2014/main" id="{BA85D7BF-F89D-4B63-86A2-83338EEE1E3A}"/>
              </a:ext>
            </a:extLst>
          </p:cNvPr>
          <p:cNvCxnSpPr>
            <a:cxnSpLocks/>
            <a:endCxn id="120" idx="3"/>
          </p:cNvCxnSpPr>
          <p:nvPr/>
        </p:nvCxnSpPr>
        <p:spPr>
          <a:xfrm rot="10800000">
            <a:off x="8075606" y="4159869"/>
            <a:ext cx="839672" cy="170839"/>
          </a:xfrm>
          <a:prstGeom prst="bentConnector2">
            <a:avLst/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7DF4CAFC-FE72-47A6-897D-DDB3BAEBD39D}"/>
              </a:ext>
            </a:extLst>
          </p:cNvPr>
          <p:cNvCxnSpPr>
            <a:cxnSpLocks/>
          </p:cNvCxnSpPr>
          <p:nvPr/>
        </p:nvCxnSpPr>
        <p:spPr>
          <a:xfrm>
            <a:off x="8915278" y="4330709"/>
            <a:ext cx="0" cy="19105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9948541-624F-4372-8D04-AE749C2513D5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8559210" y="6241295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05D1DC1-4F41-4A13-870B-57829BEED399}"/>
              </a:ext>
            </a:extLst>
          </p:cNvPr>
          <p:cNvCxnSpPr>
            <a:cxnSpLocks/>
          </p:cNvCxnSpPr>
          <p:nvPr/>
        </p:nvCxnSpPr>
        <p:spPr>
          <a:xfrm flipH="1">
            <a:off x="8568654" y="5742135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D349FCF-6C24-48D5-BD93-3E348804B8B0}"/>
              </a:ext>
            </a:extLst>
          </p:cNvPr>
          <p:cNvCxnSpPr>
            <a:cxnSpLocks/>
          </p:cNvCxnSpPr>
          <p:nvPr/>
        </p:nvCxnSpPr>
        <p:spPr>
          <a:xfrm flipH="1">
            <a:off x="8559210" y="5228380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99FE68-DBEB-4AE4-B2DE-C1F4EE17842D}"/>
              </a:ext>
            </a:extLst>
          </p:cNvPr>
          <p:cNvCxnSpPr>
            <a:cxnSpLocks/>
          </p:cNvCxnSpPr>
          <p:nvPr/>
        </p:nvCxnSpPr>
        <p:spPr>
          <a:xfrm flipH="1">
            <a:off x="8559210" y="4659634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228600" y="482567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1819356" y="542996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1407704" y="4999056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171656" y="4912366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1819356" y="59291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1819356" y="491236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1819356" y="436847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1407704" y="4541856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1407704" y="4999056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1407704" y="4999056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789713" y="4473304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5138857" y="434366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5138857" y="473865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5138857" y="513363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6553821" y="460266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6068154" y="4690423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6068154" y="4517044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6068154" y="4690423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5138857" y="39486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6068154" y="4122058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789713" y="4801129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789713" y="4919521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441202" y="91142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057400" y="2223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031023" y="154245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3600045" y="154245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1606546" y="395705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1606546" y="1082850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3600045" y="2223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2986696" y="32171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2950295" y="162914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370498" y="996160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222744" y="395705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186343" y="1715830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2758096" y="90026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064693" y="569085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3687392" y="1073642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1606546" y="1073642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2522048" y="7714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3849" y="1048531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C044A9BD-F032-4048-B415-BFD8E6A133C7}"/>
              </a:ext>
            </a:extLst>
          </p:cNvPr>
          <p:cNvSpPr/>
          <p:nvPr/>
        </p:nvSpPr>
        <p:spPr>
          <a:xfrm>
            <a:off x="1447800" y="3127127"/>
            <a:ext cx="1905000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</a:t>
            </a:r>
            <a:r>
              <a:rPr lang="en-SG" sz="1050" dirty="0" err="1"/>
              <a:t>AddressComponent</a:t>
            </a:r>
            <a:endParaRPr lang="en-SG" sz="1050" dirty="0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4DB869D7-7420-4933-B3FD-5216FBDEE605}"/>
              </a:ext>
            </a:extLst>
          </p:cNvPr>
          <p:cNvSpPr/>
          <p:nvPr/>
        </p:nvSpPr>
        <p:spPr>
          <a:xfrm>
            <a:off x="1447800" y="3454952"/>
            <a:ext cx="1905000" cy="11839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2AA34B7A-21BF-463A-AE31-24792691AE99}"/>
              </a:ext>
            </a:extLst>
          </p:cNvPr>
          <p:cNvSpPr/>
          <p:nvPr/>
        </p:nvSpPr>
        <p:spPr>
          <a:xfrm>
            <a:off x="1447800" y="3573344"/>
            <a:ext cx="1905000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</a:t>
            </a:r>
            <a:r>
              <a:rPr lang="en-US" sz="1050" dirty="0" err="1"/>
              <a:t>isValidAddress</a:t>
            </a:r>
            <a:r>
              <a:rPr lang="en-US" sz="1050" dirty="0"/>
              <a:t>(String address)</a:t>
            </a:r>
            <a:endParaRPr lang="en-SG" sz="1050" dirty="0"/>
          </a:p>
        </p:txBody>
      </p:sp>
      <p:sp>
        <p:nvSpPr>
          <p:cNvPr id="63" name="Isosceles Triangle 24">
            <a:extLst>
              <a:ext uri="{FF2B5EF4-FFF2-40B4-BE49-F238E27FC236}">
                <a16:creationId xmlns:a16="http://schemas.microsoft.com/office/drawing/2014/main" id="{FAC2D536-9817-4DD5-A1D6-5F4F53F1E923}"/>
              </a:ext>
            </a:extLst>
          </p:cNvPr>
          <p:cNvSpPr/>
          <p:nvPr/>
        </p:nvSpPr>
        <p:spPr>
          <a:xfrm>
            <a:off x="2129796" y="384555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4" name="Elbow Connector 26">
            <a:extLst>
              <a:ext uri="{FF2B5EF4-FFF2-40B4-BE49-F238E27FC236}">
                <a16:creationId xmlns:a16="http://schemas.microsoft.com/office/drawing/2014/main" id="{42145CED-9599-42EA-98F1-E3150574ABC1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>
            <a:off x="2265048" y="4021079"/>
            <a:ext cx="839672" cy="170839"/>
          </a:xfrm>
          <a:prstGeom prst="bentConnector2">
            <a:avLst/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199A964-6BB9-4B8B-91E3-4AA73C97AAB3}"/>
              </a:ext>
            </a:extLst>
          </p:cNvPr>
          <p:cNvCxnSpPr>
            <a:cxnSpLocks/>
          </p:cNvCxnSpPr>
          <p:nvPr/>
        </p:nvCxnSpPr>
        <p:spPr>
          <a:xfrm>
            <a:off x="3104720" y="4191919"/>
            <a:ext cx="0" cy="19105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2F1CFCF-5EF4-420E-982C-26C4C934279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748652" y="6102505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05A3F67-ED98-4C51-AFE9-E04E22F600C5}"/>
              </a:ext>
            </a:extLst>
          </p:cNvPr>
          <p:cNvCxnSpPr>
            <a:cxnSpLocks/>
          </p:cNvCxnSpPr>
          <p:nvPr/>
        </p:nvCxnSpPr>
        <p:spPr>
          <a:xfrm flipH="1">
            <a:off x="2758096" y="5603345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CD0BDE3-7F52-4D8E-9B4D-598B6EE34EEC}"/>
              </a:ext>
            </a:extLst>
          </p:cNvPr>
          <p:cNvCxnSpPr>
            <a:cxnSpLocks/>
          </p:cNvCxnSpPr>
          <p:nvPr/>
        </p:nvCxnSpPr>
        <p:spPr>
          <a:xfrm flipH="1">
            <a:off x="2748652" y="5089590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69AE8D5-89DA-4789-9FC9-FFDC813C8296}"/>
              </a:ext>
            </a:extLst>
          </p:cNvPr>
          <p:cNvCxnSpPr>
            <a:cxnSpLocks/>
          </p:cNvCxnSpPr>
          <p:nvPr/>
        </p:nvCxnSpPr>
        <p:spPr>
          <a:xfrm flipH="1">
            <a:off x="2748652" y="4520844"/>
            <a:ext cx="3560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99</Words>
  <Application>Microsoft Office PowerPoint</Application>
  <PresentationFormat>全屏显示(4:3)</PresentationFormat>
  <Paragraphs>67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Theme</vt:lpstr>
      <vt:lpstr>AddressBook – Level 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Niu Yunpeng</dc:creator>
  <cp:lastModifiedBy>Yunpeng Niu</cp:lastModifiedBy>
  <cp:revision>25</cp:revision>
  <dcterms:created xsi:type="dcterms:W3CDTF">2016-07-22T14:33:02Z</dcterms:created>
  <dcterms:modified xsi:type="dcterms:W3CDTF">2017-09-07T08:54:44Z</dcterms:modified>
</cp:coreProperties>
</file>