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7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1999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62000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4848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68104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65466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19458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796454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796454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153227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1738" y="46177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053404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809847" y="42976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23019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23019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19742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38480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384802" y="4522091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384802" y="4522091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21945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148754" y="44354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61034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57394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99414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84639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80998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691296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58278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691295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19386" y="52260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456082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566828" y="13561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72440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72440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ClearCommand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72440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413120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435421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cxnSpLocks/>
            <a:stCxn id="54" idx="3"/>
            <a:endCxn id="50" idx="3"/>
          </p:cNvCxnSpPr>
          <p:nvPr/>
        </p:nvCxnSpPr>
        <p:spPr>
          <a:xfrm flipV="1">
            <a:off x="435421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435421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72440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435421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452229" y="18914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632132" y="1812364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79516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21920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76665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394396" y="21334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78180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38480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384802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592520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66687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356763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082523" y="46290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896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420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9944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8644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0168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1692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03AEDFF-A079-4BD0-AFB1-EEC817713B40}"/>
              </a:ext>
            </a:extLst>
          </p:cNvPr>
          <p:cNvSpPr/>
          <p:nvPr/>
        </p:nvSpPr>
        <p:spPr>
          <a:xfrm flipH="1">
            <a:off x="4724400" y="665068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Edit Command</a:t>
            </a:r>
            <a:endParaRPr lang="en-SG" sz="1050" dirty="0"/>
          </a:p>
        </p:txBody>
      </p:sp>
      <p:cxnSp>
        <p:nvCxnSpPr>
          <p:cNvPr id="72" name="Elbow Connector 59">
            <a:extLst>
              <a:ext uri="{FF2B5EF4-FFF2-40B4-BE49-F238E27FC236}">
                <a16:creationId xmlns:a16="http://schemas.microsoft.com/office/drawing/2014/main" id="{59A16FAC-CF45-4906-8595-2F4D3EB7F014}"/>
              </a:ext>
            </a:extLst>
          </p:cNvPr>
          <p:cNvCxnSpPr>
            <a:cxnSpLocks/>
            <a:stCxn id="54" idx="3"/>
            <a:endCxn id="69" idx="3"/>
          </p:cNvCxnSpPr>
          <p:nvPr/>
        </p:nvCxnSpPr>
        <p:spPr>
          <a:xfrm flipV="1">
            <a:off x="4354217" y="838448"/>
            <a:ext cx="370183" cy="820805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4" name="Elbow Connector 135">
            <a:extLst>
              <a:ext uri="{FF2B5EF4-FFF2-40B4-BE49-F238E27FC236}">
                <a16:creationId xmlns:a16="http://schemas.microsoft.com/office/drawing/2014/main" id="{9E50E2CF-189A-468A-862A-03632DCE0D0E}"/>
              </a:ext>
            </a:extLst>
          </p:cNvPr>
          <p:cNvCxnSpPr>
            <a:cxnSpLocks/>
            <a:stCxn id="19" idx="2"/>
            <a:endCxn id="76" idx="3"/>
          </p:cNvCxnSpPr>
          <p:nvPr/>
        </p:nvCxnSpPr>
        <p:spPr>
          <a:xfrm rot="5400000">
            <a:off x="4259010" y="4340767"/>
            <a:ext cx="1066419" cy="1783775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ECC1189-B8B0-4295-B53C-7427637D7837}"/>
              </a:ext>
            </a:extLst>
          </p:cNvPr>
          <p:cNvSpPr/>
          <p:nvPr/>
        </p:nvSpPr>
        <p:spPr>
          <a:xfrm>
            <a:off x="2289845" y="559636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WriteOnlyPerson</a:t>
            </a:r>
            <a:endParaRPr lang="en-SG" sz="105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ADDFA84-5418-457C-983F-37C3F9BF38E3}"/>
              </a:ext>
            </a:extLst>
          </p:cNvPr>
          <p:cNvSpPr/>
          <p:nvPr/>
        </p:nvSpPr>
        <p:spPr>
          <a:xfrm rot="16200000">
            <a:off x="3677317" y="5678102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376135" y="118051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Contact</a:t>
            </a:r>
          </a:p>
        </p:txBody>
      </p:sp>
      <p:sp>
        <p:nvSpPr>
          <p:cNvPr id="14" name="Rectangle 19"/>
          <p:cNvSpPr/>
          <p:nvPr/>
        </p:nvSpPr>
        <p:spPr>
          <a:xfrm>
            <a:off x="6248400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263054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263054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717912" y="152466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186487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408922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957887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132002" y="4597467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23" name="Rectangle 19"/>
          <p:cNvSpPr/>
          <p:nvPr/>
        </p:nvSpPr>
        <p:spPr>
          <a:xfrm>
            <a:off x="4481146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481146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481146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5896110" y="472682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410443" y="4814586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410443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410443" y="4814586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481146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410443" y="4246221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132002" y="4925292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132002" y="5043684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348216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277512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196666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112168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3969" y="1343892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6" name="Elbow Connector 47"/>
          <p:cNvCxnSpPr>
            <a:stCxn id="11" idx="3"/>
            <a:endCxn id="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" name="Elbow Connector 50"/>
          <p:cNvCxnSpPr>
            <a:stCxn id="11" idx="3"/>
            <a:endCxn id="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3"/>
          <p:cNvCxnSpPr>
            <a:stCxn id="9" idx="3"/>
            <a:endCxn id="8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3" name="Straight Arrow Connector 114"/>
          <p:cNvCxnSpPr>
            <a:stCxn id="10" idx="3"/>
            <a:endCxn id="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4" name="Rectangle 98"/>
          <p:cNvSpPr/>
          <p:nvPr/>
        </p:nvSpPr>
        <p:spPr>
          <a:xfrm>
            <a:off x="3348216" y="13028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15" name="Straight Arrow Connector 48"/>
          <p:cNvCxnSpPr>
            <a:stCxn id="5" idx="0"/>
            <a:endCxn id="8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50"/>
          <p:cNvCxnSpPr>
            <a:stCxn id="14" idx="3"/>
          </p:cNvCxnSpPr>
          <p:nvPr/>
        </p:nvCxnSpPr>
        <p:spPr>
          <a:xfrm>
            <a:off x="4277512" y="1476229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8" name="TextBox 56"/>
          <p:cNvSpPr txBox="1"/>
          <p:nvPr/>
        </p:nvSpPr>
        <p:spPr>
          <a:xfrm>
            <a:off x="3112168" y="1174026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cxnSp>
        <p:nvCxnSpPr>
          <p:cNvPr id="20" name="Elbow Connector 47"/>
          <p:cNvCxnSpPr>
            <a:stCxn id="22" idx="3"/>
            <a:endCxn id="14" idx="1"/>
          </p:cNvCxnSpPr>
          <p:nvPr/>
        </p:nvCxnSpPr>
        <p:spPr>
          <a:xfrm rot="16200000" flipH="1" flipV="1">
            <a:off x="3375826" y="1039191"/>
            <a:ext cx="409428" cy="464648"/>
          </a:xfrm>
          <a:prstGeom prst="bentConnector4">
            <a:avLst>
              <a:gd name="adj1" fmla="val -7574"/>
              <a:gd name="adj2" fmla="val 149199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2" name="Flowchart: Decision 96"/>
          <p:cNvSpPr/>
          <p:nvPr/>
        </p:nvSpPr>
        <p:spPr>
          <a:xfrm rot="16200000">
            <a:off x="3694840" y="109813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TextBox 9"/>
          <p:cNvSpPr txBox="1"/>
          <p:nvPr/>
        </p:nvSpPr>
        <p:spPr>
          <a:xfrm>
            <a:off x="2740114" y="1472518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79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AddressBook – Level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21</cp:revision>
  <dcterms:created xsi:type="dcterms:W3CDTF">2016-07-22T14:33:02Z</dcterms:created>
  <dcterms:modified xsi:type="dcterms:W3CDTF">2017-09-11T04:38:36Z</dcterms:modified>
</cp:coreProperties>
</file>