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14FEA-0485-4A5C-AD99-7007D32CEF2A}" type="datetimeFigureOut">
              <a:rPr lang="en-US" smtClean="0"/>
              <a:t>24-Oct-17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7E9B-3DB6-4D9C-89AE-E55074DF6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3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14FEA-0485-4A5C-AD99-7007D32CEF2A}" type="datetimeFigureOut">
              <a:rPr lang="en-US" smtClean="0"/>
              <a:t>24-Oct-17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7E9B-3DB6-4D9C-89AE-E55074DF6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1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14FEA-0485-4A5C-AD99-7007D32CEF2A}" type="datetimeFigureOut">
              <a:rPr lang="en-US" smtClean="0"/>
              <a:t>24-Oct-17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7E9B-3DB6-4D9C-89AE-E55074DF6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89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14FEA-0485-4A5C-AD99-7007D32CEF2A}" type="datetimeFigureOut">
              <a:rPr lang="en-US" smtClean="0"/>
              <a:t>24-Oct-17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7E9B-3DB6-4D9C-89AE-E55074DF6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94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14FEA-0485-4A5C-AD99-7007D32CEF2A}" type="datetimeFigureOut">
              <a:rPr lang="en-US" smtClean="0"/>
              <a:t>24-Oct-17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7E9B-3DB6-4D9C-89AE-E55074DF6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7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14FEA-0485-4A5C-AD99-7007D32CEF2A}" type="datetimeFigureOut">
              <a:rPr lang="en-US" smtClean="0"/>
              <a:t>24-Oct-17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7E9B-3DB6-4D9C-89AE-E55074DF6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14FEA-0485-4A5C-AD99-7007D32CEF2A}" type="datetimeFigureOut">
              <a:rPr lang="en-US" smtClean="0"/>
              <a:t>24-Oct-17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7E9B-3DB6-4D9C-89AE-E55074DF6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53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14FEA-0485-4A5C-AD99-7007D32CEF2A}" type="datetimeFigureOut">
              <a:rPr lang="en-US" smtClean="0"/>
              <a:t>24-Oct-17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7E9B-3DB6-4D9C-89AE-E55074DF6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5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14FEA-0485-4A5C-AD99-7007D32CEF2A}" type="datetimeFigureOut">
              <a:rPr lang="en-US" smtClean="0"/>
              <a:t>24-Oct-17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7E9B-3DB6-4D9C-89AE-E55074DF6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9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14FEA-0485-4A5C-AD99-7007D32CEF2A}" type="datetimeFigureOut">
              <a:rPr lang="en-US" smtClean="0"/>
              <a:t>24-Oct-17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7E9B-3DB6-4D9C-89AE-E55074DF6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1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14FEA-0485-4A5C-AD99-7007D32CEF2A}" type="datetimeFigureOut">
              <a:rPr lang="en-US" smtClean="0"/>
              <a:t>24-Oct-17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7E9B-3DB6-4D9C-89AE-E55074DF6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14FEA-0485-4A5C-AD99-7007D32CEF2A}" type="datetimeFigureOut">
              <a:rPr lang="en-US" smtClean="0"/>
              <a:t>24-Oct-17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77E9B-3DB6-4D9C-89AE-E55074DF6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74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/>
          <p:cNvSpPr/>
          <p:nvPr/>
        </p:nvSpPr>
        <p:spPr>
          <a:xfrm>
            <a:off x="2168791" y="182837"/>
            <a:ext cx="9334500" cy="5790538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</a:rPr>
              <a:t>FilterAllCommand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 (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</a:rPr>
              <a:t>Utilising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 AND logic)</a:t>
            </a:r>
            <a:endParaRPr lang="en-SG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3675649" y="772985"/>
            <a:ext cx="0" cy="1627314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" name="Rectangle 62"/>
          <p:cNvSpPr/>
          <p:nvPr/>
        </p:nvSpPr>
        <p:spPr>
          <a:xfrm>
            <a:off x="2947835" y="599605"/>
            <a:ext cx="1455629" cy="46587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Keyword (Bernice)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0125295" y="832540"/>
            <a:ext cx="0" cy="3541007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7272606" y="681383"/>
            <a:ext cx="0" cy="171891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" name="Rectangle 62"/>
          <p:cNvSpPr/>
          <p:nvPr/>
        </p:nvSpPr>
        <p:spPr>
          <a:xfrm>
            <a:off x="9379936" y="599605"/>
            <a:ext cx="1455629" cy="46587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Keyword (Serangoon)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62"/>
          <p:cNvSpPr/>
          <p:nvPr/>
        </p:nvSpPr>
        <p:spPr>
          <a:xfrm>
            <a:off x="6507117" y="599605"/>
            <a:ext cx="1455629" cy="46587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Keyword (friends)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26" name="Rectangle 62"/>
          <p:cNvSpPr/>
          <p:nvPr/>
        </p:nvSpPr>
        <p:spPr>
          <a:xfrm>
            <a:off x="9542595" y="1472815"/>
            <a:ext cx="1165400" cy="201963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Contact C </a:t>
            </a:r>
            <a:r>
              <a:rPr lang="en-US" sz="1400" dirty="0" smtClean="0">
                <a:solidFill>
                  <a:schemeClr val="bg1"/>
                </a:solidFill>
              </a:rPr>
              <a:t>David Li</a:t>
            </a: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Blk</a:t>
            </a:r>
            <a:r>
              <a:rPr lang="en-US" sz="1400" dirty="0" smtClean="0">
                <a:solidFill>
                  <a:schemeClr val="bg1"/>
                </a:solidFill>
              </a:rPr>
              <a:t> 436 Serangoon Gardens Street 26</a:t>
            </a: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</a:t>
            </a:r>
            <a:r>
              <a:rPr lang="en-US" sz="1400" dirty="0" smtClean="0">
                <a:solidFill>
                  <a:schemeClr val="bg1"/>
                </a:solidFill>
              </a:rPr>
              <a:t>amily</a:t>
            </a:r>
          </a:p>
        </p:txBody>
      </p:sp>
      <p:cxnSp>
        <p:nvCxnSpPr>
          <p:cNvPr id="29" name="Straight Connector 28"/>
          <p:cNvCxnSpPr>
            <a:cxnSpLocks/>
          </p:cNvCxnSpPr>
          <p:nvPr/>
        </p:nvCxnSpPr>
        <p:spPr>
          <a:xfrm>
            <a:off x="8202212" y="1359673"/>
            <a:ext cx="1908211" cy="9252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6" name="Straight Connector 35"/>
          <p:cNvCxnSpPr>
            <a:cxnSpLocks/>
          </p:cNvCxnSpPr>
          <p:nvPr/>
        </p:nvCxnSpPr>
        <p:spPr>
          <a:xfrm>
            <a:off x="8208650" y="1359190"/>
            <a:ext cx="0" cy="1718916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7" name="Straight Connector 36"/>
          <p:cNvCxnSpPr>
            <a:cxnSpLocks/>
          </p:cNvCxnSpPr>
          <p:nvPr/>
        </p:nvCxnSpPr>
        <p:spPr>
          <a:xfrm>
            <a:off x="3675649" y="1724437"/>
            <a:ext cx="3943863" cy="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0" name="Straight Connector 39"/>
          <p:cNvCxnSpPr>
            <a:cxnSpLocks/>
          </p:cNvCxnSpPr>
          <p:nvPr/>
        </p:nvCxnSpPr>
        <p:spPr>
          <a:xfrm>
            <a:off x="4991907" y="2632988"/>
            <a:ext cx="0" cy="1740559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" name="Rectangle 62"/>
          <p:cNvSpPr/>
          <p:nvPr/>
        </p:nvSpPr>
        <p:spPr>
          <a:xfrm>
            <a:off x="4403463" y="1913365"/>
            <a:ext cx="1165400" cy="201963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Contact A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400" dirty="0" smtClean="0">
                <a:solidFill>
                  <a:schemeClr val="bg1"/>
                </a:solidFill>
              </a:rPr>
              <a:t>Alex </a:t>
            </a:r>
            <a:r>
              <a:rPr lang="en-US" sz="1400" dirty="0" err="1" smtClean="0">
                <a:solidFill>
                  <a:schemeClr val="bg1"/>
                </a:solidFill>
              </a:rPr>
              <a:t>Yeoh</a:t>
            </a:r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/>
            </a:r>
            <a:br>
              <a:rPr lang="en-US" sz="1400" dirty="0" smtClean="0">
                <a:solidFill>
                  <a:schemeClr val="bg1"/>
                </a:solidFill>
              </a:rPr>
            </a:br>
            <a:r>
              <a:rPr lang="en-US" sz="1400" dirty="0" smtClean="0">
                <a:solidFill>
                  <a:schemeClr val="bg1"/>
                </a:solidFill>
              </a:rPr>
              <a:t>Blk30 </a:t>
            </a:r>
            <a:r>
              <a:rPr lang="en-US" sz="1400" dirty="0" err="1" smtClean="0">
                <a:solidFill>
                  <a:schemeClr val="bg1"/>
                </a:solidFill>
              </a:rPr>
              <a:t>Geylang</a:t>
            </a:r>
            <a:r>
              <a:rPr lang="en-US" sz="1400" dirty="0" smtClean="0">
                <a:solidFill>
                  <a:schemeClr val="bg1"/>
                </a:solidFill>
              </a:rPr>
              <a:t> Street 29</a:t>
            </a:r>
          </a:p>
          <a:p>
            <a:pPr algn="ctr"/>
            <a:endParaRPr lang="en-US" sz="1400" dirty="0" smtClean="0">
              <a:solidFill>
                <a:schemeClr val="bg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friends</a:t>
            </a:r>
          </a:p>
        </p:txBody>
      </p:sp>
      <p:cxnSp>
        <p:nvCxnSpPr>
          <p:cNvPr id="47" name="Straight Connector 46"/>
          <p:cNvCxnSpPr>
            <a:cxnSpLocks/>
          </p:cNvCxnSpPr>
          <p:nvPr/>
        </p:nvCxnSpPr>
        <p:spPr>
          <a:xfrm flipH="1">
            <a:off x="7752522" y="3078106"/>
            <a:ext cx="449690" cy="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5" name="Straight Connector 54"/>
          <p:cNvCxnSpPr>
            <a:cxnSpLocks/>
          </p:cNvCxnSpPr>
          <p:nvPr/>
        </p:nvCxnSpPr>
        <p:spPr>
          <a:xfrm flipH="1">
            <a:off x="3675649" y="2400299"/>
            <a:ext cx="727814" cy="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7" name="Straight Connector 56"/>
          <p:cNvCxnSpPr>
            <a:cxnSpLocks/>
          </p:cNvCxnSpPr>
          <p:nvPr/>
        </p:nvCxnSpPr>
        <p:spPr>
          <a:xfrm flipH="1" flipV="1">
            <a:off x="7234932" y="3276599"/>
            <a:ext cx="37674" cy="1525989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5" name="Rectangle 62"/>
          <p:cNvSpPr/>
          <p:nvPr/>
        </p:nvSpPr>
        <p:spPr>
          <a:xfrm>
            <a:off x="6706093" y="1580514"/>
            <a:ext cx="1165400" cy="219356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Contact B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400" dirty="0" smtClean="0">
                <a:solidFill>
                  <a:schemeClr val="bg1"/>
                </a:solidFill>
              </a:rPr>
              <a:t>Bernice Yu</a:t>
            </a: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Blk</a:t>
            </a:r>
            <a:r>
              <a:rPr lang="en-US" sz="1400" dirty="0" smtClean="0">
                <a:solidFill>
                  <a:schemeClr val="bg1"/>
                </a:solidFill>
              </a:rPr>
              <a:t> 30 </a:t>
            </a:r>
            <a:r>
              <a:rPr lang="en-US" sz="1400" dirty="0" err="1" smtClean="0">
                <a:solidFill>
                  <a:schemeClr val="bg1"/>
                </a:solidFill>
              </a:rPr>
              <a:t>Lorong</a:t>
            </a:r>
            <a:r>
              <a:rPr lang="en-US" sz="1400" dirty="0" smtClean="0">
                <a:solidFill>
                  <a:schemeClr val="bg1"/>
                </a:solidFill>
              </a:rPr>
              <a:t> 3 Serangoon Gardens</a:t>
            </a: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c</a:t>
            </a:r>
            <a:r>
              <a:rPr lang="en-US" sz="1400" dirty="0" smtClean="0">
                <a:solidFill>
                  <a:schemeClr val="bg1"/>
                </a:solidFill>
              </a:rPr>
              <a:t>olleagues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friends</a:t>
            </a:r>
          </a:p>
          <a:p>
            <a:pPr algn="ctr"/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6382397" y="4650378"/>
            <a:ext cx="1742743" cy="82808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Output List</a:t>
            </a:r>
          </a:p>
        </p:txBody>
      </p:sp>
      <p:sp>
        <p:nvSpPr>
          <p:cNvPr id="64" name="Multiply 63"/>
          <p:cNvSpPr/>
          <p:nvPr/>
        </p:nvSpPr>
        <p:spPr>
          <a:xfrm>
            <a:off x="4871216" y="4235131"/>
            <a:ext cx="229893" cy="276831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ultiply 64"/>
          <p:cNvSpPr/>
          <p:nvPr/>
        </p:nvSpPr>
        <p:spPr>
          <a:xfrm>
            <a:off x="10010348" y="4235131"/>
            <a:ext cx="229893" cy="276831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35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Microsoft</cp:lastModifiedBy>
  <cp:revision>8</cp:revision>
  <dcterms:created xsi:type="dcterms:W3CDTF">2017-10-24T10:58:08Z</dcterms:created>
  <dcterms:modified xsi:type="dcterms:W3CDTF">2017-10-24T11:30:15Z</dcterms:modified>
</cp:coreProperties>
</file>