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39" autoAdjust="0"/>
    <p:restoredTop sz="94660"/>
  </p:normalViewPr>
  <p:slideViewPr>
    <p:cSldViewPr showGuides="1">
      <p:cViewPr varScale="1">
        <p:scale>
          <a:sx n="77" d="100"/>
          <a:sy n="77" d="100"/>
        </p:scale>
        <p:origin x="1134" y="96"/>
      </p:cViewPr>
      <p:guideLst>
        <p:guide orient="horz" pos="14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47900" y="228600"/>
            <a:ext cx="93345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70C0"/>
                </a:solidFill>
              </a:rPr>
              <a:t>Logic</a:t>
            </a:r>
            <a:endParaRPr lang="en-SG" sz="1200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54408" cy="8299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findtag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59972" y="15123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742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15352" y="22098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9190" y="1106150"/>
            <a:ext cx="1936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findtag</a:t>
            </a:r>
            <a:r>
              <a:rPr lang="en-US" dirty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48793" y="19943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ft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215352" y="2731315"/>
            <a:ext cx="5749349" cy="93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17584" y="1295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215998" y="4006520"/>
            <a:ext cx="5788664" cy="299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317584" y="1740024"/>
            <a:ext cx="1091650" cy="125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559976" y="1062462"/>
            <a:ext cx="16696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FindTag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5656988" y="1660264"/>
            <a:ext cx="17783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7391400" y="1656335"/>
            <a:ext cx="0" cy="29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7317584" y="17526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8915400" y="1676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8382000" y="1295400"/>
            <a:ext cx="11654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</a:t>
            </a:r>
            <a:r>
              <a:rPr lang="en-US" sz="1600" dirty="0" err="1">
                <a:solidFill>
                  <a:schemeClr val="bg1"/>
                </a:solidFill>
              </a:rPr>
              <a:t>t:FindTag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68157" y="1754770"/>
            <a:ext cx="1679276" cy="2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08065" y="1740025"/>
            <a:ext cx="13893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parse(“friends”)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471992" y="2041264"/>
            <a:ext cx="1443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52" idx="2"/>
          </p:cNvCxnSpPr>
          <p:nvPr/>
        </p:nvCxnSpPr>
        <p:spPr>
          <a:xfrm>
            <a:off x="5656988" y="2121238"/>
            <a:ext cx="1737800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7391400" y="2119576"/>
            <a:ext cx="0" cy="152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217198" y="2115236"/>
            <a:ext cx="326602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915401" y="2667000"/>
            <a:ext cx="178523" cy="1339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991600" y="1752600"/>
            <a:ext cx="0" cy="2438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10363200" y="653831"/>
            <a:ext cx="937984" cy="346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9093924" y="2731315"/>
            <a:ext cx="1659255" cy="93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740382" y="2719872"/>
            <a:ext cx="156218" cy="2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0820400" y="990600"/>
            <a:ext cx="0" cy="316075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9216746" y="2429514"/>
            <a:ext cx="138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chemeClr val="accent4">
                    <a:lumMod val="75000"/>
                  </a:schemeClr>
                </a:solidFill>
              </a:rPr>
              <a:t>updateFilterdPersonList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9069808" y="2977590"/>
            <a:ext cx="1683370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8991600" y="3255138"/>
            <a:ext cx="555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073085" y="3581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Rectangle 62"/>
          <p:cNvSpPr/>
          <p:nvPr/>
        </p:nvSpPr>
        <p:spPr>
          <a:xfrm>
            <a:off x="9547400" y="3200981"/>
            <a:ext cx="120577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>
                <a:solidFill>
                  <a:schemeClr val="bg1"/>
                </a:solidFill>
              </a:rPr>
              <a:t>esult: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9093923" y="3945427"/>
            <a:ext cx="11335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</cp:lastModifiedBy>
  <cp:revision>77</cp:revision>
  <dcterms:created xsi:type="dcterms:W3CDTF">2016-07-22T14:33:02Z</dcterms:created>
  <dcterms:modified xsi:type="dcterms:W3CDTF">2017-10-19T09:19:20Z</dcterms:modified>
</cp:coreProperties>
</file>