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7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D1F438C-A0A1-447B-A7EC-6BB08DF03B2E}"/>
              </a:ext>
            </a:extLst>
          </p:cNvPr>
          <p:cNvSpPr/>
          <p:nvPr/>
        </p:nvSpPr>
        <p:spPr>
          <a:xfrm>
            <a:off x="6563037" y="2458390"/>
            <a:ext cx="147125" cy="1316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FED569-8256-4B0F-B000-3031B7E104F3}"/>
              </a:ext>
            </a:extLst>
          </p:cNvPr>
          <p:cNvSpPr/>
          <p:nvPr/>
        </p:nvSpPr>
        <p:spPr>
          <a:xfrm>
            <a:off x="6653085" y="1900710"/>
            <a:ext cx="193083" cy="4571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7630" y="107166"/>
            <a:ext cx="9772169" cy="622438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59245" y="6201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87059" y="9838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15050" y="1334511"/>
            <a:ext cx="169293" cy="4685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448829" y="710736"/>
            <a:ext cx="1706312" cy="33341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AddressBookParser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26689" y="983817"/>
            <a:ext cx="23422" cy="2226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36634" y="1344700"/>
            <a:ext cx="220430" cy="27380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019025" y="1690081"/>
            <a:ext cx="61970" cy="24397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28561" y="1698219"/>
            <a:ext cx="181489" cy="2224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04800" y="13381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85800" y="10668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execute(“import”)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12072" y="15885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7199" y="432027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454617" y="3922755"/>
            <a:ext cx="1552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967451" y="408271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89991" y="603152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61289" y="1182350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(“import”)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01561" y="36674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40168" y="574892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65252" y="388721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99824" y="40029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298406" y="1362599"/>
            <a:ext cx="1816572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p:ImportCommandParser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834543" y="4281231"/>
            <a:ext cx="5782398" cy="139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984345" y="14401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AA5649-1252-442A-BB66-60A758643F62}"/>
              </a:ext>
            </a:extLst>
          </p:cNvPr>
          <p:cNvCxnSpPr>
            <a:cxnSpLocks/>
          </p:cNvCxnSpPr>
          <p:nvPr/>
        </p:nvCxnSpPr>
        <p:spPr>
          <a:xfrm>
            <a:off x="5048231" y="1804848"/>
            <a:ext cx="2342447" cy="186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14064B-4F53-428D-89C6-A62ABE5432A2}"/>
              </a:ext>
            </a:extLst>
          </p:cNvPr>
          <p:cNvCxnSpPr>
            <a:cxnSpLocks/>
          </p:cNvCxnSpPr>
          <p:nvPr/>
        </p:nvCxnSpPr>
        <p:spPr>
          <a:xfrm>
            <a:off x="7462096" y="1063158"/>
            <a:ext cx="44035" cy="4575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EB5FA681-5AC0-4426-B108-AF00C65D29E2}"/>
              </a:ext>
            </a:extLst>
          </p:cNvPr>
          <p:cNvSpPr/>
          <p:nvPr/>
        </p:nvSpPr>
        <p:spPr>
          <a:xfrm>
            <a:off x="6967220" y="941023"/>
            <a:ext cx="993239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B1C2C7-60A3-4E50-9916-3752E95D19D2}"/>
              </a:ext>
            </a:extLst>
          </p:cNvPr>
          <p:cNvSpPr/>
          <p:nvPr/>
        </p:nvSpPr>
        <p:spPr>
          <a:xfrm>
            <a:off x="7390678" y="1776051"/>
            <a:ext cx="139989" cy="8412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A096F-3D4C-4217-91E8-961AAD9636A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078801" y="2617310"/>
            <a:ext cx="2381872" cy="23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8E93C6-798A-4CF2-A3F8-435EDEC2CA02}"/>
              </a:ext>
            </a:extLst>
          </p:cNvPr>
          <p:cNvSpPr txBox="1"/>
          <p:nvPr/>
        </p:nvSpPr>
        <p:spPr>
          <a:xfrm>
            <a:off x="4481190" y="1816173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parse(arguments)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BB2C8F-92EF-4F83-B008-ACFEA5FC80FC}"/>
              </a:ext>
            </a:extLst>
          </p:cNvPr>
          <p:cNvSpPr/>
          <p:nvPr/>
        </p:nvSpPr>
        <p:spPr>
          <a:xfrm>
            <a:off x="7467061" y="1925389"/>
            <a:ext cx="157971" cy="522363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F2B0A75-2CF2-4626-97DB-F4FA06F8B45B}"/>
              </a:ext>
            </a:extLst>
          </p:cNvPr>
          <p:cNvCxnSpPr>
            <a:cxnSpLocks/>
          </p:cNvCxnSpPr>
          <p:nvPr/>
        </p:nvCxnSpPr>
        <p:spPr>
          <a:xfrm>
            <a:off x="7484462" y="1823449"/>
            <a:ext cx="121666" cy="87835"/>
          </a:xfrm>
          <a:prstGeom prst="curvedConnector3">
            <a:avLst>
              <a:gd name="adj1" fmla="val 287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295CD04-E1EA-4223-B835-675C3156F2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34491" y="2453038"/>
            <a:ext cx="153325" cy="65805"/>
          </a:xfrm>
          <a:prstGeom prst="curvedConnector3">
            <a:avLst>
              <a:gd name="adj1" fmla="val -1449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4025046-3F55-4939-8EDF-753BF815A40C}"/>
              </a:ext>
            </a:extLst>
          </p:cNvPr>
          <p:cNvSpPr txBox="1"/>
          <p:nvPr/>
        </p:nvSpPr>
        <p:spPr>
          <a:xfrm>
            <a:off x="6820951" y="1620869"/>
            <a:ext cx="28504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parseImportFilePath</a:t>
            </a:r>
            <a:r>
              <a:rPr lang="en-US" sz="1200" dirty="0"/>
              <a:t>(arguments)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268E31-0F15-4DC1-8CB1-96976F42C318}"/>
              </a:ext>
            </a:extLst>
          </p:cNvPr>
          <p:cNvSpPr txBox="1"/>
          <p:nvPr/>
        </p:nvSpPr>
        <p:spPr>
          <a:xfrm>
            <a:off x="3721329" y="2402551"/>
            <a:ext cx="28504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readOnlyAddressBook</a:t>
            </a: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3E3940-D583-48D5-B850-38F4AFBAF5FA}"/>
              </a:ext>
            </a:extLst>
          </p:cNvPr>
          <p:cNvSpPr/>
          <p:nvPr/>
        </p:nvSpPr>
        <p:spPr>
          <a:xfrm>
            <a:off x="6581547" y="2913416"/>
            <a:ext cx="200254" cy="762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D2BA93-A911-47CA-8764-EC33A7B91C47}"/>
              </a:ext>
            </a:extLst>
          </p:cNvPr>
          <p:cNvCxnSpPr>
            <a:cxnSpLocks/>
          </p:cNvCxnSpPr>
          <p:nvPr/>
        </p:nvCxnSpPr>
        <p:spPr>
          <a:xfrm>
            <a:off x="6701904" y="2913816"/>
            <a:ext cx="38999" cy="29197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62">
            <a:extLst>
              <a:ext uri="{FF2B5EF4-FFF2-40B4-BE49-F238E27FC236}">
                <a16:creationId xmlns:a16="http://schemas.microsoft.com/office/drawing/2014/main" id="{04D2FF09-5648-4A2B-BE56-D44DDB223438}"/>
              </a:ext>
            </a:extLst>
          </p:cNvPr>
          <p:cNvSpPr/>
          <p:nvPr/>
        </p:nvSpPr>
        <p:spPr>
          <a:xfrm>
            <a:off x="5856213" y="2883734"/>
            <a:ext cx="1458987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c:ImportCommand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E306BD-49DE-4C53-BD77-2BE71C303674}"/>
              </a:ext>
            </a:extLst>
          </p:cNvPr>
          <p:cNvCxnSpPr/>
          <p:nvPr/>
        </p:nvCxnSpPr>
        <p:spPr>
          <a:xfrm flipV="1">
            <a:off x="4962830" y="307511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BC7EBC-8247-4D57-A73C-09061C965CBC}"/>
              </a:ext>
            </a:extLst>
          </p:cNvPr>
          <p:cNvCxnSpPr>
            <a:cxnSpLocks/>
          </p:cNvCxnSpPr>
          <p:nvPr/>
        </p:nvCxnSpPr>
        <p:spPr>
          <a:xfrm>
            <a:off x="5110050" y="3675429"/>
            <a:ext cx="1552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EA5B01-B7DD-4F74-8169-1CB90FA669A3}"/>
              </a:ext>
            </a:extLst>
          </p:cNvPr>
          <p:cNvCxnSpPr>
            <a:cxnSpLocks/>
          </p:cNvCxnSpPr>
          <p:nvPr/>
        </p:nvCxnSpPr>
        <p:spPr>
          <a:xfrm>
            <a:off x="984343" y="5483469"/>
            <a:ext cx="57148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E26813-C782-4A15-8666-4A73D4C1D0D9}"/>
              </a:ext>
            </a:extLst>
          </p:cNvPr>
          <p:cNvSpPr txBox="1"/>
          <p:nvPr/>
        </p:nvSpPr>
        <p:spPr>
          <a:xfrm>
            <a:off x="2181082" y="385110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E4E161-F872-460F-9D8E-DD51F2A91415}"/>
              </a:ext>
            </a:extLst>
          </p:cNvPr>
          <p:cNvSpPr/>
          <p:nvPr/>
        </p:nvSpPr>
        <p:spPr>
          <a:xfrm>
            <a:off x="6601776" y="4222113"/>
            <a:ext cx="249077" cy="1264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2FEDDA-646A-46D0-8D52-EC39CCB0DD85}"/>
              </a:ext>
            </a:extLst>
          </p:cNvPr>
          <p:cNvSpPr/>
          <p:nvPr/>
        </p:nvSpPr>
        <p:spPr>
          <a:xfrm>
            <a:off x="7414504" y="4320274"/>
            <a:ext cx="210528" cy="9411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9E3FAAF-E14A-4F72-A22E-05BA603DEEE3}"/>
              </a:ext>
            </a:extLst>
          </p:cNvPr>
          <p:cNvCxnSpPr>
            <a:cxnSpLocks/>
          </p:cNvCxnSpPr>
          <p:nvPr/>
        </p:nvCxnSpPr>
        <p:spPr>
          <a:xfrm>
            <a:off x="6856180" y="4314992"/>
            <a:ext cx="564354" cy="20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5D15CB-8221-4537-9BB0-25C324F9DBC3}"/>
              </a:ext>
            </a:extLst>
          </p:cNvPr>
          <p:cNvSpPr/>
          <p:nvPr/>
        </p:nvSpPr>
        <p:spPr>
          <a:xfrm>
            <a:off x="7550121" y="4540291"/>
            <a:ext cx="157971" cy="522363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AFDC5F4E-BDE5-4442-95B0-72FADBCD2278}"/>
              </a:ext>
            </a:extLst>
          </p:cNvPr>
          <p:cNvCxnSpPr>
            <a:cxnSpLocks/>
          </p:cNvCxnSpPr>
          <p:nvPr/>
        </p:nvCxnSpPr>
        <p:spPr>
          <a:xfrm>
            <a:off x="7567522" y="4438351"/>
            <a:ext cx="121666" cy="87835"/>
          </a:xfrm>
          <a:prstGeom prst="curvedConnector3">
            <a:avLst>
              <a:gd name="adj1" fmla="val 287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0850B6CA-9C4C-4095-981D-C585CE76DB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17551" y="5067940"/>
            <a:ext cx="153325" cy="65805"/>
          </a:xfrm>
          <a:prstGeom prst="curvedConnector3">
            <a:avLst>
              <a:gd name="adj1" fmla="val -1449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F728258-3D13-4BD4-BE15-9BEE578FB42A}"/>
              </a:ext>
            </a:extLst>
          </p:cNvPr>
          <p:cNvSpPr txBox="1"/>
          <p:nvPr/>
        </p:nvSpPr>
        <p:spPr>
          <a:xfrm>
            <a:off x="7070939" y="4199754"/>
            <a:ext cx="1625553" cy="191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allAllParcels</a:t>
            </a:r>
            <a:r>
              <a:rPr lang="en-US" sz="1200" dirty="0"/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29DE690-5173-46E2-8AB9-198136BEC865}"/>
              </a:ext>
            </a:extLst>
          </p:cNvPr>
          <p:cNvCxnSpPr>
            <a:cxnSpLocks/>
          </p:cNvCxnSpPr>
          <p:nvPr/>
        </p:nvCxnSpPr>
        <p:spPr>
          <a:xfrm>
            <a:off x="6850853" y="5261424"/>
            <a:ext cx="6689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2CA4914-AC70-4D17-916D-239F85E61C55}"/>
              </a:ext>
            </a:extLst>
          </p:cNvPr>
          <p:cNvSpPr txBox="1"/>
          <p:nvPr/>
        </p:nvSpPr>
        <p:spPr>
          <a:xfrm>
            <a:off x="6616941" y="570275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9965BE8-D24C-4D82-84C2-8D6D355D3735}"/>
              </a:ext>
            </a:extLst>
          </p:cNvPr>
          <p:cNvCxnSpPr>
            <a:cxnSpLocks/>
          </p:cNvCxnSpPr>
          <p:nvPr/>
        </p:nvCxnSpPr>
        <p:spPr>
          <a:xfrm>
            <a:off x="862025" y="1718216"/>
            <a:ext cx="44035" cy="4575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86</cp:revision>
  <dcterms:created xsi:type="dcterms:W3CDTF">2016-07-22T14:33:02Z</dcterms:created>
  <dcterms:modified xsi:type="dcterms:W3CDTF">2017-11-02T06:39:49Z</dcterms:modified>
</cp:coreProperties>
</file>