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5262" autoAdjust="0"/>
  </p:normalViewPr>
  <p:slideViewPr>
    <p:cSldViewPr showGuides="1">
      <p:cViewPr>
        <p:scale>
          <a:sx n="120" d="100"/>
          <a:sy n="120" d="100"/>
        </p:scale>
        <p:origin x="370" y="-89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53489" y="1783394"/>
            <a:ext cx="7772400" cy="339820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UniqueParcelList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Parcel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ReadOnlyParcel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7357" y="385424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9362" cy="96224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Flowchart: Decision 96">
            <a:extLst>
              <a:ext uri="{FF2B5EF4-FFF2-40B4-BE49-F238E27FC236}">
                <a16:creationId xmlns:a16="http://schemas.microsoft.com/office/drawing/2014/main" id="{3A1C590C-CEBC-4228-912C-91C0F2C82489}"/>
              </a:ext>
            </a:extLst>
          </p:cNvPr>
          <p:cNvSpPr/>
          <p:nvPr/>
        </p:nvSpPr>
        <p:spPr>
          <a:xfrm rot="5400000">
            <a:off x="7969666" y="418404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7" name="Elbow Connector 80">
            <a:extLst>
              <a:ext uri="{FF2B5EF4-FFF2-40B4-BE49-F238E27FC236}">
                <a16:creationId xmlns:a16="http://schemas.microsoft.com/office/drawing/2014/main" id="{1F679A69-F819-4117-B97B-3D277BB5D777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8087690" y="4388760"/>
            <a:ext cx="0" cy="33564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2" name="Rectangle 8">
            <a:extLst>
              <a:ext uri="{FF2B5EF4-FFF2-40B4-BE49-F238E27FC236}">
                <a16:creationId xmlns:a16="http://schemas.microsoft.com/office/drawing/2014/main" id="{146D6CF7-CA4C-466B-B486-5E1F267919D1}"/>
              </a:ext>
            </a:extLst>
          </p:cNvPr>
          <p:cNvSpPr/>
          <p:nvPr/>
        </p:nvSpPr>
        <p:spPr>
          <a:xfrm>
            <a:off x="7680416" y="4714018"/>
            <a:ext cx="80058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PostalCode</a:t>
            </a:r>
            <a:endParaRPr lang="en-SG" sz="1050" dirty="0">
              <a:solidFill>
                <a:srgbClr val="7030A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F3A8FE-40BC-4769-B8BA-B2565AAB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256" y="3276587"/>
            <a:ext cx="725487" cy="304826"/>
          </a:xfrm>
          <a:prstGeom prst="rect">
            <a:avLst/>
          </a:prstGeom>
        </p:spPr>
      </p:pic>
      <p:sp>
        <p:nvSpPr>
          <p:cNvPr id="74" name="Rectangle 8">
            <a:extLst>
              <a:ext uri="{FF2B5EF4-FFF2-40B4-BE49-F238E27FC236}">
                <a16:creationId xmlns:a16="http://schemas.microsoft.com/office/drawing/2014/main" id="{E6046982-0B37-4269-945C-90923FF92469}"/>
              </a:ext>
            </a:extLst>
          </p:cNvPr>
          <p:cNvSpPr/>
          <p:nvPr/>
        </p:nvSpPr>
        <p:spPr>
          <a:xfrm>
            <a:off x="7712396" y="2238183"/>
            <a:ext cx="110797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TrackingNumber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8" name="Elbow Connector 78">
            <a:extLst>
              <a:ext uri="{FF2B5EF4-FFF2-40B4-BE49-F238E27FC236}">
                <a16:creationId xmlns:a16="http://schemas.microsoft.com/office/drawing/2014/main" id="{4EAC088A-8D7E-4E5B-B5CF-EDEA6240BACE}"/>
              </a:ext>
            </a:extLst>
          </p:cNvPr>
          <p:cNvCxnSpPr>
            <a:cxnSpLocks/>
            <a:stCxn id="78" idx="3"/>
            <a:endCxn id="74" idx="1"/>
          </p:cNvCxnSpPr>
          <p:nvPr/>
        </p:nvCxnSpPr>
        <p:spPr>
          <a:xfrm flipV="1">
            <a:off x="7277995" y="2381075"/>
            <a:ext cx="434401" cy="6538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78">
            <a:extLst>
              <a:ext uri="{FF2B5EF4-FFF2-40B4-BE49-F238E27FC236}">
                <a16:creationId xmlns:a16="http://schemas.microsoft.com/office/drawing/2014/main" id="{2BA8F670-E5CF-4A08-A995-824670C7F434}"/>
              </a:ext>
            </a:extLst>
          </p:cNvPr>
          <p:cNvCxnSpPr>
            <a:cxnSpLocks/>
          </p:cNvCxnSpPr>
          <p:nvPr/>
        </p:nvCxnSpPr>
        <p:spPr>
          <a:xfrm flipV="1">
            <a:off x="7290523" y="1996195"/>
            <a:ext cx="416322" cy="103869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8">
            <a:extLst>
              <a:ext uri="{FF2B5EF4-FFF2-40B4-BE49-F238E27FC236}">
                <a16:creationId xmlns:a16="http://schemas.microsoft.com/office/drawing/2014/main" id="{0EADAC7F-803C-45EA-9860-527489099655}"/>
              </a:ext>
            </a:extLst>
          </p:cNvPr>
          <p:cNvSpPr/>
          <p:nvPr/>
        </p:nvSpPr>
        <p:spPr>
          <a:xfrm>
            <a:off x="7706536" y="1806468"/>
            <a:ext cx="778813" cy="37945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&lt;&lt;</a:t>
            </a:r>
            <a:r>
              <a:rPr lang="en-SG" sz="1050" dirty="0" err="1">
                <a:solidFill>
                  <a:srgbClr val="7030A0"/>
                </a:solidFill>
              </a:rPr>
              <a:t>enum</a:t>
            </a:r>
            <a:r>
              <a:rPr lang="en-SG" sz="1050" dirty="0">
                <a:solidFill>
                  <a:srgbClr val="7030A0"/>
                </a:solidFill>
              </a:rPr>
              <a:t>&gt;&gt;</a:t>
            </a:r>
          </a:p>
          <a:p>
            <a:pPr algn="ctr"/>
            <a:r>
              <a:rPr lang="en-SG" sz="1050" dirty="0">
                <a:solidFill>
                  <a:srgbClr val="7030A0"/>
                </a:solidFill>
              </a:rPr>
              <a:t>Status</a:t>
            </a:r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DFDCFFCA-81F5-4E8C-A11D-936401751F30}"/>
              </a:ext>
            </a:extLst>
          </p:cNvPr>
          <p:cNvSpPr/>
          <p:nvPr/>
        </p:nvSpPr>
        <p:spPr>
          <a:xfrm>
            <a:off x="7716330" y="3530921"/>
            <a:ext cx="110404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DeliveryDate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8" name="Elbow Connector 83">
            <a:extLst>
              <a:ext uri="{FF2B5EF4-FFF2-40B4-BE49-F238E27FC236}">
                <a16:creationId xmlns:a16="http://schemas.microsoft.com/office/drawing/2014/main" id="{9A13F4D9-9DED-4865-8582-97016CEE4861}"/>
              </a:ext>
            </a:extLst>
          </p:cNvPr>
          <p:cNvCxnSpPr>
            <a:cxnSpLocks/>
          </p:cNvCxnSpPr>
          <p:nvPr/>
        </p:nvCxnSpPr>
        <p:spPr>
          <a:xfrm>
            <a:off x="7495195" y="3675756"/>
            <a:ext cx="217201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42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Lee Jun Yao Francis</cp:lastModifiedBy>
  <cp:revision>68</cp:revision>
  <dcterms:created xsi:type="dcterms:W3CDTF">2016-07-22T14:33:02Z</dcterms:created>
  <dcterms:modified xsi:type="dcterms:W3CDTF">2017-10-23T18:40:52Z</dcterms:modified>
</cp:coreProperties>
</file>