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946" y="-44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720637" y="1676400"/>
            <a:ext cx="7127964" cy="4114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115969" y="2171194"/>
            <a:ext cx="1254026" cy="28110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:LogicManager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1720321" y="2452300"/>
            <a:ext cx="18180" cy="31865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50340" y="2728008"/>
            <a:ext cx="168962" cy="259563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6999" y="2026861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BookParser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333623" y="2452300"/>
            <a:ext cx="4868" cy="180955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52987" y="2848116"/>
            <a:ext cx="180688" cy="12815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413613" y="3166486"/>
            <a:ext cx="1163238" cy="55081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ae:AddEventCommand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7000989" y="3673982"/>
            <a:ext cx="4276" cy="18288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44028" y="2742194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1795868" y="2856182"/>
            <a:ext cx="1448275" cy="398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80020" y="2543342"/>
            <a:ext cx="60099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5134143" y="3657600"/>
            <a:ext cx="127947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62202" y="4305569"/>
            <a:ext cx="8558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 flipV="1">
            <a:off x="5135358" y="3839421"/>
            <a:ext cx="1753827" cy="499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797128" y="4116157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7828" y="5323643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039100" y="2087323"/>
            <a:ext cx="8019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:Model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1797128" y="4298469"/>
            <a:ext cx="509205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889185" y="4271343"/>
            <a:ext cx="239922" cy="918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30322" y="239001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23081" y="4497445"/>
            <a:ext cx="214483" cy="2704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7129107" y="4503382"/>
            <a:ext cx="118096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</p:cNvCxnSpPr>
          <p:nvPr/>
        </p:nvCxnSpPr>
        <p:spPr>
          <a:xfrm flipV="1">
            <a:off x="7125756" y="4754219"/>
            <a:ext cx="1288204" cy="997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  <a:endCxn id="65" idx="2"/>
          </p:cNvCxnSpPr>
          <p:nvPr/>
        </p:nvCxnSpPr>
        <p:spPr>
          <a:xfrm>
            <a:off x="1819302" y="5183970"/>
            <a:ext cx="5189844" cy="606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33099" y="3387447"/>
            <a:ext cx="71401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89920" y="2597307"/>
            <a:ext cx="13247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parseCommand()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986627" y="4981686"/>
            <a:ext cx="6212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7598" y="5085092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40" name="Rectangle 62"/>
          <p:cNvSpPr/>
          <p:nvPr/>
        </p:nvSpPr>
        <p:spPr>
          <a:xfrm>
            <a:off x="3966199" y="2750253"/>
            <a:ext cx="2249920" cy="43031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:AddEventCommandParser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3429376" y="3578096"/>
            <a:ext cx="148915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918526" y="3173069"/>
            <a:ext cx="215617" cy="1918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5023468" y="3317620"/>
            <a:ext cx="0" cy="88197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924421" y="3561416"/>
            <a:ext cx="210937" cy="4877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11530" y="4025825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3389483" y="2962722"/>
            <a:ext cx="568461" cy="140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 flipV="1">
            <a:off x="3411530" y="3350754"/>
            <a:ext cx="1485289" cy="620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28A791B3-D0DE-4798-AC1E-C48B83241D7D}"/>
              </a:ext>
            </a:extLst>
          </p:cNvPr>
          <p:cNvSpPr/>
          <p:nvPr/>
        </p:nvSpPr>
        <p:spPr>
          <a:xfrm>
            <a:off x="6889185" y="3656277"/>
            <a:ext cx="215617" cy="1918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5628002-7085-4798-B9DF-127FF40F554C}"/>
              </a:ext>
            </a:extLst>
          </p:cNvPr>
          <p:cNvSpPr txBox="1"/>
          <p:nvPr/>
        </p:nvSpPr>
        <p:spPr>
          <a:xfrm>
            <a:off x="7341684" y="4285538"/>
            <a:ext cx="71401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addEvent()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EE12EEA-803C-49C7-A504-BF49BD907B54}"/>
              </a:ext>
            </a:extLst>
          </p:cNvPr>
          <p:cNvSpPr txBox="1"/>
          <p:nvPr/>
        </p:nvSpPr>
        <p:spPr>
          <a:xfrm>
            <a:off x="7236568" y="4831270"/>
            <a:ext cx="71401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toAdd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1608F86-7B12-487F-91AF-B1C42294A861}"/>
              </a:ext>
            </a:extLst>
          </p:cNvPr>
          <p:cNvSpPr txBox="1"/>
          <p:nvPr/>
        </p:nvSpPr>
        <p:spPr>
          <a:xfrm>
            <a:off x="1982938" y="3882052"/>
            <a:ext cx="71401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ae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27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Royce</cp:lastModifiedBy>
  <cp:revision>80</cp:revision>
  <dcterms:created xsi:type="dcterms:W3CDTF">2016-07-22T14:33:02Z</dcterms:created>
  <dcterms:modified xsi:type="dcterms:W3CDTF">2017-10-30T18:13:55Z</dcterms:modified>
</cp:coreProperties>
</file>