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6692" autoAdjust="0"/>
  </p:normalViewPr>
  <p:slideViewPr>
    <p:cSldViewPr showGuides="1">
      <p:cViewPr>
        <p:scale>
          <a:sx n="150" d="100"/>
          <a:sy n="150" d="100"/>
        </p:scale>
        <p:origin x="480" y="-6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38200" y="914400"/>
            <a:ext cx="7252956" cy="54800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E0E865-8870-49BB-8418-574339F1D319}"/>
              </a:ext>
            </a:extLst>
          </p:cNvPr>
          <p:cNvSpPr txBox="1"/>
          <p:nvPr/>
        </p:nvSpPr>
        <p:spPr>
          <a:xfrm>
            <a:off x="1665042" y="4916626"/>
            <a:ext cx="3903283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loop          [for all Person l in </a:t>
            </a:r>
            <a:r>
              <a:rPr kumimoji="0" lang="en-SG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n-SG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76553" y="1196765"/>
            <a:ext cx="1114136" cy="127715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:ImportCommand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33155" y="131970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61147" y="1670400"/>
            <a:ext cx="152400" cy="4248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2660209" y="1640119"/>
            <a:ext cx="1098082" cy="288905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e1:Oauth2BrowserRequestEvent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774894" y="2016052"/>
            <a:ext cx="944155" cy="164268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:BrowserPanel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41296" y="167408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220878" y="1789110"/>
            <a:ext cx="4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9609" y="1486231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>
                <a:solidFill>
                  <a:srgbClr val="0070C0"/>
                </a:solidFill>
              </a:rPr>
              <a:t>execute()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93908" y="2375000"/>
            <a:ext cx="7670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00B050"/>
                </a:solidFill>
              </a:rPr>
              <a:t>handle e1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84" name="Rectangle 62"/>
          <p:cNvSpPr/>
          <p:nvPr/>
        </p:nvSpPr>
        <p:spPr>
          <a:xfrm>
            <a:off x="2818890" y="5172382"/>
            <a:ext cx="598429" cy="11901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:Model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3840287" y="1781136"/>
            <a:ext cx="991057" cy="1559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:EventCenter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46075" y="2251411"/>
            <a:ext cx="205843" cy="1123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205908" y="3364214"/>
            <a:ext cx="20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64678" y="2350322"/>
            <a:ext cx="72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D54AE6B-EA75-4720-BB5E-61D4A52CA9D6}"/>
              </a:ext>
            </a:extLst>
          </p:cNvPr>
          <p:cNvSpPr/>
          <p:nvPr/>
        </p:nvSpPr>
        <p:spPr>
          <a:xfrm>
            <a:off x="3064972" y="1932727"/>
            <a:ext cx="205843" cy="12316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AE57D5-4B07-4D8E-8010-B14D4C8443D6}"/>
              </a:ext>
            </a:extLst>
          </p:cNvPr>
          <p:cNvCxnSpPr/>
          <p:nvPr/>
        </p:nvCxnSpPr>
        <p:spPr>
          <a:xfrm flipV="1">
            <a:off x="2213547" y="2059595"/>
            <a:ext cx="864000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63D881-7367-407A-AD05-F7D6AA81B697}"/>
              </a:ext>
            </a:extLst>
          </p:cNvPr>
          <p:cNvCxnSpPr>
            <a:cxnSpLocks/>
          </p:cNvCxnSpPr>
          <p:nvPr/>
        </p:nvCxnSpPr>
        <p:spPr>
          <a:xfrm flipV="1">
            <a:off x="2220878" y="2264223"/>
            <a:ext cx="2016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B8BC98-E826-4EE3-A34D-D348E603016C}"/>
              </a:ext>
            </a:extLst>
          </p:cNvPr>
          <p:cNvCxnSpPr/>
          <p:nvPr/>
        </p:nvCxnSpPr>
        <p:spPr>
          <a:xfrm>
            <a:off x="4333819" y="1945753"/>
            <a:ext cx="0" cy="28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2CE760-535D-46EB-BC21-2D326C808879}"/>
              </a:ext>
            </a:extLst>
          </p:cNvPr>
          <p:cNvSpPr txBox="1"/>
          <p:nvPr/>
        </p:nvSpPr>
        <p:spPr>
          <a:xfrm>
            <a:off x="2850609" y="2288186"/>
            <a:ext cx="4710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post(e1)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084A9B-82EC-44C8-970A-055F379046D5}"/>
              </a:ext>
            </a:extLst>
          </p:cNvPr>
          <p:cNvCxnSpPr/>
          <p:nvPr/>
        </p:nvCxnSpPr>
        <p:spPr>
          <a:xfrm>
            <a:off x="5246971" y="2180320"/>
            <a:ext cx="0" cy="144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B9EFAC4-C711-452D-B7C4-424A68DD3B77}"/>
              </a:ext>
            </a:extLst>
          </p:cNvPr>
          <p:cNvSpPr/>
          <p:nvPr/>
        </p:nvSpPr>
        <p:spPr>
          <a:xfrm>
            <a:off x="5182131" y="2344170"/>
            <a:ext cx="152400" cy="93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59" name="Arrow: Curved Left 58">
            <a:extLst>
              <a:ext uri="{FF2B5EF4-FFF2-40B4-BE49-F238E27FC236}">
                <a16:creationId xmlns:a16="http://schemas.microsoft.com/office/drawing/2014/main" id="{6CE0ECDF-793A-4FBE-B237-251C2172C168}"/>
              </a:ext>
            </a:extLst>
          </p:cNvPr>
          <p:cNvSpPr/>
          <p:nvPr/>
        </p:nvSpPr>
        <p:spPr>
          <a:xfrm>
            <a:off x="5365605" y="2395152"/>
            <a:ext cx="135779" cy="4146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6F60F-AF51-49DF-8730-ED2745D3CD17}"/>
              </a:ext>
            </a:extLst>
          </p:cNvPr>
          <p:cNvSpPr txBox="1"/>
          <p:nvPr/>
        </p:nvSpPr>
        <p:spPr>
          <a:xfrm>
            <a:off x="5540549" y="2270193"/>
            <a:ext cx="20794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>
                <a:solidFill>
                  <a:prstClr val="black"/>
                </a:solidFill>
                <a:cs typeface="Arial" panose="020B0604020202020204" pitchFamily="34" charset="0"/>
              </a:rPr>
              <a:t>Navigate to </a:t>
            </a:r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authentication URL*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000">
                <a:solidFill>
                  <a:prstClr val="black"/>
                </a:solidFill>
                <a:cs typeface="Arial" panose="020B0604020202020204" pitchFamily="34" charset="0"/>
              </a:rPr>
              <a:t>Scans for </a:t>
            </a:r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success URL*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546B5990-CB4B-4D3B-9BB1-2CD14C096396}"/>
              </a:ext>
            </a:extLst>
          </p:cNvPr>
          <p:cNvSpPr/>
          <p:nvPr/>
        </p:nvSpPr>
        <p:spPr>
          <a:xfrm>
            <a:off x="5912893" y="2698919"/>
            <a:ext cx="1205004" cy="35284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e2:GoogleAuthenticationSuccessEvent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EB1C35-DA3A-462D-9D45-26574A55C2E6}"/>
              </a:ext>
            </a:extLst>
          </p:cNvPr>
          <p:cNvCxnSpPr/>
          <p:nvPr/>
        </p:nvCxnSpPr>
        <p:spPr>
          <a:xfrm>
            <a:off x="5190009" y="2854427"/>
            <a:ext cx="7200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E80680E-E078-4AD5-B5A7-477CEDBB5CB4}"/>
              </a:ext>
            </a:extLst>
          </p:cNvPr>
          <p:cNvSpPr/>
          <p:nvPr/>
        </p:nvSpPr>
        <p:spPr>
          <a:xfrm>
            <a:off x="6381524" y="3051767"/>
            <a:ext cx="205843" cy="14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73F17B-3C72-4012-9CA0-8DCBADC14948}"/>
              </a:ext>
            </a:extLst>
          </p:cNvPr>
          <p:cNvCxnSpPr/>
          <p:nvPr/>
        </p:nvCxnSpPr>
        <p:spPr>
          <a:xfrm>
            <a:off x="5334531" y="3169619"/>
            <a:ext cx="1080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21D5FF-1F90-4E51-965D-55436F2C81D2}"/>
              </a:ext>
            </a:extLst>
          </p:cNvPr>
          <p:cNvCxnSpPr/>
          <p:nvPr/>
        </p:nvCxnSpPr>
        <p:spPr>
          <a:xfrm>
            <a:off x="4453344" y="3270028"/>
            <a:ext cx="75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BA4AD09-DED4-4F2C-A899-80C7B42BE006}"/>
              </a:ext>
            </a:extLst>
          </p:cNvPr>
          <p:cNvSpPr txBox="1"/>
          <p:nvPr/>
        </p:nvSpPr>
        <p:spPr>
          <a:xfrm>
            <a:off x="4572814" y="3270028"/>
            <a:ext cx="4881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post(e2)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4CB24-5A17-422E-A384-61E24DB5CFFD}"/>
              </a:ext>
            </a:extLst>
          </p:cNvPr>
          <p:cNvSpPr txBox="1"/>
          <p:nvPr/>
        </p:nvSpPr>
        <p:spPr>
          <a:xfrm>
            <a:off x="2656279" y="3364214"/>
            <a:ext cx="7670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handle e2</a:t>
            </a:r>
            <a:endParaRPr lang="en-US" sz="1000" dirty="0"/>
          </a:p>
        </p:txBody>
      </p:sp>
      <p:sp>
        <p:nvSpPr>
          <p:cNvPr id="85" name="Arrow: Curved Left 84">
            <a:extLst>
              <a:ext uri="{FF2B5EF4-FFF2-40B4-BE49-F238E27FC236}">
                <a16:creationId xmlns:a16="http://schemas.microsoft.com/office/drawing/2014/main" id="{255AFFF6-1BF6-4CAA-A734-256EA88D5C94}"/>
              </a:ext>
            </a:extLst>
          </p:cNvPr>
          <p:cNvSpPr/>
          <p:nvPr/>
        </p:nvSpPr>
        <p:spPr>
          <a:xfrm>
            <a:off x="2227504" y="3420653"/>
            <a:ext cx="135779" cy="4146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088317-01A1-4413-8E0F-D6CC054CA23E}"/>
              </a:ext>
            </a:extLst>
          </p:cNvPr>
          <p:cNvSpPr txBox="1"/>
          <p:nvPr/>
        </p:nvSpPr>
        <p:spPr>
          <a:xfrm>
            <a:off x="1517003" y="4305025"/>
            <a:ext cx="179330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ref     </a:t>
            </a:r>
            <a:r>
              <a:rPr lang="en-SG" sz="1000">
                <a:solidFill>
                  <a:prstClr val="black"/>
                </a:solidFill>
                <a:cs typeface="Arial" panose="020B0604020202020204" pitchFamily="34" charset="0"/>
              </a:rPr>
              <a:t>convert received Google Person list to DoC Person list: </a:t>
            </a:r>
            <a:r>
              <a:rPr lang="en-SG" sz="1000" b="1">
                <a:solidFill>
                  <a:prstClr val="black"/>
                </a:solidFill>
                <a:cs typeface="Arial" panose="020B0604020202020204" pitchFamily="34" charset="0"/>
              </a:rPr>
              <a:t>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69BBB8-C763-4661-8A2D-8A1116D13ECB}"/>
              </a:ext>
            </a:extLst>
          </p:cNvPr>
          <p:cNvSpPr txBox="1"/>
          <p:nvPr/>
        </p:nvSpPr>
        <p:spPr>
          <a:xfrm>
            <a:off x="2328737" y="3549633"/>
            <a:ext cx="9693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setup credentials</a:t>
            </a:r>
            <a:endParaRPr lang="en-US" sz="10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5E46BB4-BEA8-4814-9E86-B1FF9BF8296E}"/>
              </a:ext>
            </a:extLst>
          </p:cNvPr>
          <p:cNvCxnSpPr/>
          <p:nvPr/>
        </p:nvCxnSpPr>
        <p:spPr>
          <a:xfrm>
            <a:off x="3167893" y="2055892"/>
            <a:ext cx="0" cy="1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Arrow: Curved Left 90">
            <a:extLst>
              <a:ext uri="{FF2B5EF4-FFF2-40B4-BE49-F238E27FC236}">
                <a16:creationId xmlns:a16="http://schemas.microsoft.com/office/drawing/2014/main" id="{6D6DDEB6-05B6-4C2F-9C9F-52980A3FF1E7}"/>
              </a:ext>
            </a:extLst>
          </p:cNvPr>
          <p:cNvSpPr/>
          <p:nvPr/>
        </p:nvSpPr>
        <p:spPr>
          <a:xfrm>
            <a:off x="2235814" y="3864181"/>
            <a:ext cx="135779" cy="4146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5673CF-93E3-4576-BEBF-D7177165B286}"/>
              </a:ext>
            </a:extLst>
          </p:cNvPr>
          <p:cNvSpPr txBox="1"/>
          <p:nvPr/>
        </p:nvSpPr>
        <p:spPr>
          <a:xfrm>
            <a:off x="2298669" y="3973483"/>
            <a:ext cx="13180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/>
              <a:t>Google People API calls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3F302-3DE0-42DC-893D-559293554C3A}"/>
              </a:ext>
            </a:extLst>
          </p:cNvPr>
          <p:cNvSpPr txBox="1"/>
          <p:nvPr/>
        </p:nvSpPr>
        <p:spPr>
          <a:xfrm>
            <a:off x="1515113" y="4305025"/>
            <a:ext cx="33365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700"/>
              <a:t>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A6D19C-258C-4511-970D-FF77AF24DE9F}"/>
              </a:ext>
            </a:extLst>
          </p:cNvPr>
          <p:cNvCxnSpPr/>
          <p:nvPr/>
        </p:nvCxnSpPr>
        <p:spPr>
          <a:xfrm>
            <a:off x="3130233" y="5291393"/>
            <a:ext cx="0" cy="144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407A126-A59C-43F0-B69F-2F8103D70C4D}"/>
              </a:ext>
            </a:extLst>
          </p:cNvPr>
          <p:cNvSpPr/>
          <p:nvPr/>
        </p:nvSpPr>
        <p:spPr>
          <a:xfrm>
            <a:off x="3056209" y="5410163"/>
            <a:ext cx="152400" cy="27600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41433B-94C4-49A3-B5A3-7E447D71B34C}"/>
              </a:ext>
            </a:extLst>
          </p:cNvPr>
          <p:cNvCxnSpPr>
            <a:cxnSpLocks/>
          </p:cNvCxnSpPr>
          <p:nvPr/>
        </p:nvCxnSpPr>
        <p:spPr>
          <a:xfrm flipV="1">
            <a:off x="2220878" y="541889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262B2B7-59D9-4777-A6D4-E1038C9A4A60}"/>
              </a:ext>
            </a:extLst>
          </p:cNvPr>
          <p:cNvSpPr txBox="1"/>
          <p:nvPr/>
        </p:nvSpPr>
        <p:spPr>
          <a:xfrm>
            <a:off x="2166709" y="5433533"/>
            <a:ext cx="7670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>
                <a:solidFill>
                  <a:srgbClr val="7030A0"/>
                </a:solidFill>
              </a:rPr>
              <a:t>addPerson(l)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36D2AD1-D5CF-415E-8C22-B35AEB425928}"/>
              </a:ext>
            </a:extLst>
          </p:cNvPr>
          <p:cNvCxnSpPr/>
          <p:nvPr/>
        </p:nvCxnSpPr>
        <p:spPr>
          <a:xfrm flipV="1">
            <a:off x="2243259" y="5686166"/>
            <a:ext cx="792000" cy="53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AA34E3-E9CE-40FC-83D4-CB64A1FEAB4F}"/>
              </a:ext>
            </a:extLst>
          </p:cNvPr>
          <p:cNvCxnSpPr/>
          <p:nvPr/>
        </p:nvCxnSpPr>
        <p:spPr>
          <a:xfrm>
            <a:off x="4360309" y="3376882"/>
            <a:ext cx="0" cy="28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F8CE17B-20E9-495F-BC34-B9826C633313}"/>
              </a:ext>
            </a:extLst>
          </p:cNvPr>
          <p:cNvCxnSpPr/>
          <p:nvPr/>
        </p:nvCxnSpPr>
        <p:spPr>
          <a:xfrm>
            <a:off x="5246971" y="3280170"/>
            <a:ext cx="0" cy="288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568401-5FD5-452E-B9A0-617BC7560B5F}"/>
              </a:ext>
            </a:extLst>
          </p:cNvPr>
          <p:cNvCxnSpPr/>
          <p:nvPr/>
        </p:nvCxnSpPr>
        <p:spPr>
          <a:xfrm>
            <a:off x="6486425" y="3187487"/>
            <a:ext cx="0" cy="288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8E63083-1F58-4DEE-B000-9A17273815E0}"/>
              </a:ext>
            </a:extLst>
          </p:cNvPr>
          <p:cNvCxnSpPr/>
          <p:nvPr/>
        </p:nvCxnSpPr>
        <p:spPr>
          <a:xfrm>
            <a:off x="2133155" y="5918400"/>
            <a:ext cx="0" cy="2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3EC848-2B2F-4032-880E-C633E54E9854}"/>
              </a:ext>
            </a:extLst>
          </p:cNvPr>
          <p:cNvCxnSpPr>
            <a:cxnSpLocks/>
          </p:cNvCxnSpPr>
          <p:nvPr/>
        </p:nvCxnSpPr>
        <p:spPr>
          <a:xfrm>
            <a:off x="941296" y="5913022"/>
            <a:ext cx="11153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70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Philemon Tan</cp:lastModifiedBy>
  <cp:revision>79</cp:revision>
  <dcterms:created xsi:type="dcterms:W3CDTF">2016-07-22T14:33:02Z</dcterms:created>
  <dcterms:modified xsi:type="dcterms:W3CDTF">2017-11-13T08:40:59Z</dcterms:modified>
</cp:coreProperties>
</file>