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464" y="-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d:Email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752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smtClean="0">
                <a:solidFill>
                  <a:srgbClr val="0070C0"/>
                </a:solidFill>
              </a:rPr>
              <a:t>email to/TO</a:t>
            </a:r>
            <a:r>
              <a:rPr lang="en-US" sz="1400" dirty="0" smtClean="0">
                <a:solidFill>
                  <a:srgbClr val="0070C0"/>
                </a:solidFill>
              </a:rPr>
              <a:t> 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67200"/>
            <a:ext cx="18542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updateEmailRecipient</a:t>
            </a:r>
            <a:r>
              <a:rPr lang="en-US" dirty="0" smtClean="0">
                <a:solidFill>
                  <a:srgbClr val="7030A0"/>
                </a:solidFill>
              </a:rPr>
              <a:t> (p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9530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</a:t>
            </a:r>
            <a:r>
              <a:rPr lang="en-US" sz="1200" dirty="0" smtClean="0"/>
              <a:t>(“to/TO”)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524000" y="2819400"/>
            <a:ext cx="17962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</a:t>
            </a:r>
            <a:r>
              <a:rPr lang="en-US" dirty="0" smtClean="0"/>
              <a:t>(“email to/TO”)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result:Email App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smtClean="0">
                <a:solidFill>
                  <a:schemeClr val="bg1"/>
                </a:solidFill>
              </a:rPr>
              <a:t>Email</a:t>
            </a:r>
            <a:r>
              <a:rPr lang="en-US" sz="1600" dirty="0" smtClean="0">
                <a:solidFill>
                  <a:schemeClr val="bg1"/>
                </a:solidFill>
              </a:rPr>
              <a:t>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xmlns="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38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Siddharth Madhavan</cp:lastModifiedBy>
  <cp:revision>73</cp:revision>
  <dcterms:created xsi:type="dcterms:W3CDTF">2016-07-22T14:33:02Z</dcterms:created>
  <dcterms:modified xsi:type="dcterms:W3CDTF">2017-10-23T15:57:27Z</dcterms:modified>
</cp:coreProperties>
</file>