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37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61078" y="1757418"/>
            <a:ext cx="7558397" cy="4114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Ui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115969" y="2171194"/>
            <a:ext cx="1254026" cy="2811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:UiManager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731061" y="2452300"/>
            <a:ext cx="7440" cy="32627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59104" y="2570717"/>
            <a:ext cx="152164" cy="29264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45341" y="2474347"/>
            <a:ext cx="1239628" cy="32335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:MainWindow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157821" y="2721545"/>
            <a:ext cx="172" cy="27576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052894" y="3079106"/>
            <a:ext cx="188389" cy="21048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14111" y="3146827"/>
            <a:ext cx="725236" cy="3934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:EventCard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582962" y="3571940"/>
            <a:ext cx="12932" cy="17620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4028" y="258834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794943" y="2721545"/>
            <a:ext cx="746058" cy="21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8183" y="2362200"/>
            <a:ext cx="8934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init()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978678" y="3473407"/>
            <a:ext cx="125424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endCxn id="68" idx="2"/>
          </p:cNvCxnSpPr>
          <p:nvPr/>
        </p:nvCxnSpPr>
        <p:spPr>
          <a:xfrm>
            <a:off x="5041086" y="3696601"/>
            <a:ext cx="15331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18183" y="5479224"/>
            <a:ext cx="104092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19048" y="2516342"/>
            <a:ext cx="5881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start()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70872" y="2845476"/>
            <a:ext cx="1392573" cy="31235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:EventListPanel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950988" y="3353200"/>
            <a:ext cx="18954" cy="20475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215499" y="3097949"/>
            <a:ext cx="10553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232636" y="3347186"/>
            <a:ext cx="1737358" cy="323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F651122-5DFC-479F-A15E-780AE284428F}"/>
              </a:ext>
            </a:extLst>
          </p:cNvPr>
          <p:cNvSpPr/>
          <p:nvPr/>
        </p:nvSpPr>
        <p:spPr>
          <a:xfrm>
            <a:off x="3052895" y="2763093"/>
            <a:ext cx="180688" cy="1714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38775C-4378-43E4-8E7C-1160257E92C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1802290" y="2934528"/>
            <a:ext cx="13409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FAE5EB-4265-46F3-B58D-60E8C8FF676B}"/>
              </a:ext>
            </a:extLst>
          </p:cNvPr>
          <p:cNvSpPr txBox="1"/>
          <p:nvPr/>
        </p:nvSpPr>
        <p:spPr>
          <a:xfrm>
            <a:off x="3276441" y="2850145"/>
            <a:ext cx="90047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fillInnerParts()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8ED0AA-31DE-4337-8D11-82B471DAF59A}"/>
              </a:ext>
            </a:extLst>
          </p:cNvPr>
          <p:cNvSpPr txBox="1"/>
          <p:nvPr/>
        </p:nvSpPr>
        <p:spPr>
          <a:xfrm>
            <a:off x="5071417" y="3223956"/>
            <a:ext cx="10890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setConnections()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AC7A616-5CEA-4CE8-98D0-CF0FCECB5A82}"/>
              </a:ext>
            </a:extLst>
          </p:cNvPr>
          <p:cNvSpPr/>
          <p:nvPr/>
        </p:nvSpPr>
        <p:spPr>
          <a:xfrm>
            <a:off x="4854005" y="3473408"/>
            <a:ext cx="203076" cy="16116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BA4262-E50F-402A-82D8-D841723A7C75}"/>
              </a:ext>
            </a:extLst>
          </p:cNvPr>
          <p:cNvSpPr/>
          <p:nvPr/>
        </p:nvSpPr>
        <p:spPr>
          <a:xfrm>
            <a:off x="4860398" y="3158360"/>
            <a:ext cx="180688" cy="1714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A73CFD8-B8F6-426B-A6E4-F69551658A48}"/>
              </a:ext>
            </a:extLst>
          </p:cNvPr>
          <p:cNvSpPr/>
          <p:nvPr/>
        </p:nvSpPr>
        <p:spPr>
          <a:xfrm>
            <a:off x="6483881" y="3845549"/>
            <a:ext cx="194295" cy="11361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47B3B6-62CF-4051-8F83-DB827F6CDA77}"/>
              </a:ext>
            </a:extLst>
          </p:cNvPr>
          <p:cNvSpPr/>
          <p:nvPr/>
        </p:nvSpPr>
        <p:spPr>
          <a:xfrm>
            <a:off x="6483882" y="3525166"/>
            <a:ext cx="180688" cy="1714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9" name="Rectangle 62">
            <a:extLst>
              <a:ext uri="{FF2B5EF4-FFF2-40B4-BE49-F238E27FC236}">
                <a16:creationId xmlns:a16="http://schemas.microsoft.com/office/drawing/2014/main" id="{227C88CD-4394-4B28-A3DB-11B09AB5A700}"/>
              </a:ext>
            </a:extLst>
          </p:cNvPr>
          <p:cNvSpPr/>
          <p:nvPr/>
        </p:nvSpPr>
        <p:spPr>
          <a:xfrm>
            <a:off x="7219840" y="3143860"/>
            <a:ext cx="716482" cy="31627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:Event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DACDA43-6C80-4A48-91E9-CDA3B293FCE4}"/>
              </a:ext>
            </a:extLst>
          </p:cNvPr>
          <p:cNvCxnSpPr>
            <a:cxnSpLocks/>
          </p:cNvCxnSpPr>
          <p:nvPr/>
        </p:nvCxnSpPr>
        <p:spPr>
          <a:xfrm>
            <a:off x="7573805" y="3355170"/>
            <a:ext cx="4276" cy="18288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A353A0B-A221-485A-8634-99782BC01B20}"/>
              </a:ext>
            </a:extLst>
          </p:cNvPr>
          <p:cNvSpPr/>
          <p:nvPr/>
        </p:nvSpPr>
        <p:spPr>
          <a:xfrm>
            <a:off x="7494537" y="3818080"/>
            <a:ext cx="193344" cy="10587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80A80D-0821-45FE-8464-7C1A35DA44B0}"/>
              </a:ext>
            </a:extLst>
          </p:cNvPr>
          <p:cNvCxnSpPr>
            <a:cxnSpLocks/>
            <a:stCxn id="67" idx="0"/>
          </p:cNvCxnSpPr>
          <p:nvPr/>
        </p:nvCxnSpPr>
        <p:spPr>
          <a:xfrm>
            <a:off x="6581029" y="3845549"/>
            <a:ext cx="9067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4E1DB36-E34A-4E2F-87B8-262B2B960192}"/>
              </a:ext>
            </a:extLst>
          </p:cNvPr>
          <p:cNvSpPr txBox="1"/>
          <p:nvPr/>
        </p:nvSpPr>
        <p:spPr>
          <a:xfrm>
            <a:off x="6640636" y="3630152"/>
            <a:ext cx="8052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getHeader()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81614F4-F8B7-4528-89D3-2BAFECB65718}"/>
              </a:ext>
            </a:extLst>
          </p:cNvPr>
          <p:cNvCxnSpPr>
            <a:cxnSpLocks/>
          </p:cNvCxnSpPr>
          <p:nvPr/>
        </p:nvCxnSpPr>
        <p:spPr>
          <a:xfrm>
            <a:off x="6678176" y="3962400"/>
            <a:ext cx="8608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6DC90B2-B6D4-4CA2-B6AF-39B3E4F77FB3}"/>
              </a:ext>
            </a:extLst>
          </p:cNvPr>
          <p:cNvCxnSpPr>
            <a:cxnSpLocks/>
          </p:cNvCxnSpPr>
          <p:nvPr/>
        </p:nvCxnSpPr>
        <p:spPr>
          <a:xfrm>
            <a:off x="6664570" y="4269570"/>
            <a:ext cx="8299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934EB7B-7CB9-4940-9BAB-D1DFFAA93FAA}"/>
              </a:ext>
            </a:extLst>
          </p:cNvPr>
          <p:cNvSpPr txBox="1"/>
          <p:nvPr/>
        </p:nvSpPr>
        <p:spPr>
          <a:xfrm>
            <a:off x="6549271" y="4058346"/>
            <a:ext cx="8052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getDesc()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C2B35A1-D81E-4092-831E-4488035DE5A4}"/>
              </a:ext>
            </a:extLst>
          </p:cNvPr>
          <p:cNvCxnSpPr>
            <a:cxnSpLocks/>
          </p:cNvCxnSpPr>
          <p:nvPr/>
        </p:nvCxnSpPr>
        <p:spPr>
          <a:xfrm>
            <a:off x="6649151" y="4369945"/>
            <a:ext cx="8608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3462CFD-AD82-43D3-8668-3DEC6231614A}"/>
              </a:ext>
            </a:extLst>
          </p:cNvPr>
          <p:cNvSpPr txBox="1"/>
          <p:nvPr/>
        </p:nvSpPr>
        <p:spPr>
          <a:xfrm>
            <a:off x="6750918" y="4408091"/>
            <a:ext cx="5761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getEventDate()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91843D4-7FC1-4B95-9D97-A56AD8337721}"/>
              </a:ext>
            </a:extLst>
          </p:cNvPr>
          <p:cNvCxnSpPr>
            <a:cxnSpLocks/>
          </p:cNvCxnSpPr>
          <p:nvPr/>
        </p:nvCxnSpPr>
        <p:spPr>
          <a:xfrm>
            <a:off x="6679987" y="4777423"/>
            <a:ext cx="8299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60356D1-F793-4339-AD5E-28928DC2A70F}"/>
              </a:ext>
            </a:extLst>
          </p:cNvPr>
          <p:cNvCxnSpPr>
            <a:cxnSpLocks/>
          </p:cNvCxnSpPr>
          <p:nvPr/>
        </p:nvCxnSpPr>
        <p:spPr>
          <a:xfrm>
            <a:off x="6668636" y="4876800"/>
            <a:ext cx="8608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9BA6456-051F-40A3-834C-F9C6089BDC5A}"/>
              </a:ext>
            </a:extLst>
          </p:cNvPr>
          <p:cNvCxnSpPr>
            <a:cxnSpLocks/>
          </p:cNvCxnSpPr>
          <p:nvPr/>
        </p:nvCxnSpPr>
        <p:spPr>
          <a:xfrm flipV="1">
            <a:off x="5079264" y="4986864"/>
            <a:ext cx="1494962" cy="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3764117-87E0-4B30-9BEF-D4472AB66A80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3256037" y="5085091"/>
            <a:ext cx="1699506" cy="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A1D7A16-715A-4A4E-9200-FA7982F5ED5D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816516" y="5177425"/>
            <a:ext cx="1330573" cy="6545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Royce</cp:lastModifiedBy>
  <cp:revision>84</cp:revision>
  <dcterms:created xsi:type="dcterms:W3CDTF">2016-07-22T14:33:02Z</dcterms:created>
  <dcterms:modified xsi:type="dcterms:W3CDTF">2017-10-31T04:38:05Z</dcterms:modified>
</cp:coreProperties>
</file>