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6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467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477000" y="3124200"/>
            <a:ext cx="1093635" cy="6139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rt:RemoveTag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858000" y="3733800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81800" y="37338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590800"/>
            <a:ext cx="15772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</a:p>
          <a:p>
            <a:r>
              <a:rPr lang="en-US" sz="1400" dirty="0" err="1" smtClean="0">
                <a:solidFill>
                  <a:srgbClr val="0070C0"/>
                </a:solidFill>
              </a:rPr>
              <a:t>removeTags</a:t>
            </a:r>
            <a:r>
              <a:rPr lang="en-US" sz="1400" dirty="0" smtClean="0">
                <a:solidFill>
                  <a:srgbClr val="0070C0"/>
                </a:solidFill>
              </a:rPr>
              <a:t> t/friends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57800" y="3703216"/>
            <a:ext cx="1219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257800" y="4038600"/>
            <a:ext cx="1600200" cy="116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endCxn id="65" idx="0"/>
          </p:cNvCxnSpPr>
          <p:nvPr/>
        </p:nvCxnSpPr>
        <p:spPr>
          <a:xfrm>
            <a:off x="1653251" y="4495317"/>
            <a:ext cx="5209210" cy="48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81800" y="44958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934200" y="4714650"/>
            <a:ext cx="1752600" cy="9297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5" idx="2"/>
          </p:cNvCxnSpPr>
          <p:nvPr/>
        </p:nvCxnSpPr>
        <p:spPr>
          <a:xfrm>
            <a:off x="1653251" y="5486400"/>
            <a:ext cx="5209210" cy="288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removeTag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11054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(“t/friends”)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</a:t>
            </a:r>
            <a:r>
              <a:rPr lang="en-US" dirty="0" err="1" smtClean="0"/>
              <a:t>removeTag</a:t>
            </a:r>
            <a:r>
              <a:rPr lang="en-US" dirty="0" smtClean="0"/>
              <a:t> </a:t>
            </a:r>
            <a:r>
              <a:rPr lang="en-US" dirty="0" smtClean="0"/>
              <a:t>t/friends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86600" y="480060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934200" y="5410200"/>
            <a:ext cx="8904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743201"/>
            <a:ext cx="2092619" cy="61867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RemoveTag</a:t>
            </a:r>
            <a:r>
              <a:rPr lang="en-US" sz="1600" dirty="0" err="1" smtClean="0">
                <a:solidFill>
                  <a:schemeClr val="bg1"/>
                </a:solidFill>
              </a:rPr>
              <a:t>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342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36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Siddharth Madhavan</cp:lastModifiedBy>
  <cp:revision>72</cp:revision>
  <dcterms:created xsi:type="dcterms:W3CDTF">2016-07-22T14:33:02Z</dcterms:created>
  <dcterms:modified xsi:type="dcterms:W3CDTF">2017-10-29T23:12:56Z</dcterms:modified>
</cp:coreProperties>
</file>