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4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267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8052" y="497659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5" y="532715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98592" y="3885559"/>
            <a:ext cx="2226995" cy="1919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014651" y="3867698"/>
            <a:ext cx="2757592" cy="39815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11318" y="2776369"/>
            <a:ext cx="2809020" cy="18282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028279" y="2943882"/>
            <a:ext cx="3159572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8" y="4632157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B1B7AF1E-68FD-42AF-95E5-B90B23215734}"/>
              </a:ext>
            </a:extLst>
          </p:cNvPr>
          <p:cNvSpPr/>
          <p:nvPr/>
        </p:nvSpPr>
        <p:spPr>
          <a:xfrm>
            <a:off x="2588889" y="446419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B2294C7D-45D1-4236-8966-66B749A35D71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1628665" y="3622395"/>
            <a:ext cx="1752196" cy="16825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136">
            <a:extLst>
              <a:ext uri="{FF2B5EF4-FFF2-40B4-BE49-F238E27FC236}">
                <a16:creationId xmlns:a16="http://schemas.microsoft.com/office/drawing/2014/main" id="{8563E6DE-212E-453D-A31F-029B7E7E36CD}"/>
              </a:ext>
            </a:extLst>
          </p:cNvPr>
          <p:cNvCxnSpPr/>
          <p:nvPr/>
        </p:nvCxnSpPr>
        <p:spPr>
          <a:xfrm rot="16200000" flipH="1">
            <a:off x="3426485" y="4404827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11">
            <a:extLst>
              <a:ext uri="{FF2B5EF4-FFF2-40B4-BE49-F238E27FC236}">
                <a16:creationId xmlns:a16="http://schemas.microsoft.com/office/drawing/2014/main" id="{D72BC6F0-8C03-41FF-951F-F326F904F007}"/>
              </a:ext>
            </a:extLst>
          </p:cNvPr>
          <p:cNvSpPr/>
          <p:nvPr/>
        </p:nvSpPr>
        <p:spPr>
          <a:xfrm>
            <a:off x="3835111" y="467751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Freeform 117">
            <a:extLst>
              <a:ext uri="{FF2B5EF4-FFF2-40B4-BE49-F238E27FC236}">
                <a16:creationId xmlns:a16="http://schemas.microsoft.com/office/drawing/2014/main" id="{5C0E1544-C2FB-483E-A37F-C195A343239D}"/>
              </a:ext>
            </a:extLst>
          </p:cNvPr>
          <p:cNvSpPr/>
          <p:nvPr/>
        </p:nvSpPr>
        <p:spPr>
          <a:xfrm flipV="1">
            <a:off x="4114799" y="492276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2017-10-30T15:10:40Z</dcterms:modified>
</cp:coreProperties>
</file>