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4940" y="246355"/>
            <a:ext cx="4268060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MainApp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664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22983" cy="31828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:Person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8" y="907617"/>
            <a:ext cx="5723" cy="2521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30528" cy="51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995576" y="945742"/>
            <a:ext cx="25724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err="1">
                <a:solidFill>
                  <a:srgbClr val="0070C0"/>
                </a:solidFill>
              </a:rPr>
              <a:t>handlePersonPanelChangedEvent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40804" y="4441153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473499" y="1040740"/>
            <a:ext cx="22915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getViewCount</a:t>
            </a:r>
            <a:r>
              <a:rPr lang="en-US" dirty="0"/>
              <a:t>()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07AED5C-BF7F-421C-BD3D-70CB069EBDF6}"/>
              </a:ext>
            </a:extLst>
          </p:cNvPr>
          <p:cNvCxnSpPr>
            <a:cxnSpLocks/>
          </p:cNvCxnSpPr>
          <p:nvPr/>
        </p:nvCxnSpPr>
        <p:spPr>
          <a:xfrm>
            <a:off x="1680887" y="4028923"/>
            <a:ext cx="36531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B2DBA3F-BCCC-4D8F-8FBE-C21FE64B88E5}"/>
              </a:ext>
            </a:extLst>
          </p:cNvPr>
          <p:cNvSpPr txBox="1"/>
          <p:nvPr/>
        </p:nvSpPr>
        <p:spPr>
          <a:xfrm>
            <a:off x="1733942" y="3686768"/>
            <a:ext cx="44220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updatePerson</a:t>
            </a:r>
            <a:r>
              <a:rPr lang="en-US" dirty="0"/>
              <a:t>(</a:t>
            </a:r>
            <a:r>
              <a:rPr lang="en-US" dirty="0" err="1"/>
              <a:t>event.newSelection.person</a:t>
            </a:r>
            <a:r>
              <a:rPr lang="en-US" dirty="0"/>
              <a:t>, </a:t>
            </a:r>
            <a:r>
              <a:rPr lang="en-US" dirty="0" err="1"/>
              <a:t>Person_updated</a:t>
            </a:r>
            <a:r>
              <a:rPr lang="en-US" dirty="0"/>
              <a:t>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079C230-CC1A-4AAC-A9EE-C7D74310322B}"/>
              </a:ext>
            </a:extLst>
          </p:cNvPr>
          <p:cNvCxnSpPr>
            <a:cxnSpLocks/>
          </p:cNvCxnSpPr>
          <p:nvPr/>
        </p:nvCxnSpPr>
        <p:spPr>
          <a:xfrm>
            <a:off x="1643272" y="4220854"/>
            <a:ext cx="36907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74A08D4-5822-4788-8506-4FB40A2FD732}"/>
              </a:ext>
            </a:extLst>
          </p:cNvPr>
          <p:cNvCxnSpPr>
            <a:cxnSpLocks/>
          </p:cNvCxnSpPr>
          <p:nvPr/>
        </p:nvCxnSpPr>
        <p:spPr>
          <a:xfrm>
            <a:off x="1661934" y="1878232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0D627D7-5759-434E-B3EA-597B873B232F}"/>
              </a:ext>
            </a:extLst>
          </p:cNvPr>
          <p:cNvSpPr txBox="1"/>
          <p:nvPr/>
        </p:nvSpPr>
        <p:spPr>
          <a:xfrm>
            <a:off x="2962699" y="1593368"/>
            <a:ext cx="1313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v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EFA5FBE-C838-4DD4-93BB-9907E91D1B70}"/>
              </a:ext>
            </a:extLst>
          </p:cNvPr>
          <p:cNvCxnSpPr>
            <a:cxnSpLocks/>
          </p:cNvCxnSpPr>
          <p:nvPr/>
        </p:nvCxnSpPr>
        <p:spPr>
          <a:xfrm>
            <a:off x="1685064" y="2308605"/>
            <a:ext cx="227633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D569A3B-F106-4008-9105-070771EE4260}"/>
              </a:ext>
            </a:extLst>
          </p:cNvPr>
          <p:cNvSpPr/>
          <p:nvPr/>
        </p:nvSpPr>
        <p:spPr>
          <a:xfrm>
            <a:off x="3978580" y="2304662"/>
            <a:ext cx="130528" cy="51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9E21983-B4D7-4D69-888D-5BF81C425537}"/>
              </a:ext>
            </a:extLst>
          </p:cNvPr>
          <p:cNvCxnSpPr>
            <a:cxnSpLocks/>
          </p:cNvCxnSpPr>
          <p:nvPr/>
        </p:nvCxnSpPr>
        <p:spPr>
          <a:xfrm>
            <a:off x="1661933" y="2817085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9B34D16-0E95-4D0C-BE58-28D260B37DEC}"/>
              </a:ext>
            </a:extLst>
          </p:cNvPr>
          <p:cNvSpPr txBox="1"/>
          <p:nvPr/>
        </p:nvSpPr>
        <p:spPr>
          <a:xfrm>
            <a:off x="1374614" y="2025562"/>
            <a:ext cx="22915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setViewCount</a:t>
            </a:r>
            <a:r>
              <a:rPr lang="en-US" dirty="0"/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26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Soon Wei Jun</cp:lastModifiedBy>
  <cp:revision>78</cp:revision>
  <dcterms:created xsi:type="dcterms:W3CDTF">2016-07-22T14:33:02Z</dcterms:created>
  <dcterms:modified xsi:type="dcterms:W3CDTF">2017-10-25T00:37:35Z</dcterms:modified>
</cp:coreProperties>
</file>