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65B8-9CDE-49A1-AC29-BA153E99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98900-F03D-4CD1-AF13-F149D711C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B1C0-3AFE-41B3-B48D-0206EB06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4B0D-D252-4807-B4A5-C3DBD653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5906-8693-4915-BDD9-802DCF58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3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8C08-F433-4A66-AE87-95A1AAD0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5A4AE-8A96-4064-8634-19A595C92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AF5A-F2E2-4E6E-97F0-125CD478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0F5A-F146-4ABE-B58E-CEDB609A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C452-2AC0-43D6-9CEE-1ECBFC8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08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18BBB-428D-4A9B-A0FC-53D6A8F03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FBFD3-C3E8-4F50-B0CD-B357FF3BD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8FC30-6933-4240-97B8-12637EC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BC3C-E368-4382-B86E-B507FA2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FA0A-B1DA-49F2-8BA7-58B9BD02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3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27F0-C1D5-43CD-B6F8-AA3F9A2C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5F80-68C5-462F-B982-D7CE1F4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525E-A906-40F0-A373-42BBE0F9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9005-956F-40FF-AF1D-A9C0BF7D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1DA8-EDCB-467D-AAB8-7B19C9FB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5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8C76-3EE0-4744-8F14-BBD2065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1880F-280D-4F0A-9C2F-B7AE64C3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52F1-3D89-4509-8B78-3C12D8E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859E-06CD-490C-8143-5DD20A2B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B336-0172-48EA-9082-646ED80E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98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D06D-6AB0-4D33-A531-0A5D0BF1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5CDB-1F0E-4EAA-924B-8C2254174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6629A-AD7A-4B0B-9C58-B7A5DDA9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9055-5458-4025-9FF8-FB5D4749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54A3-2675-4796-8CC4-D6B8F665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0EA96-A148-4672-8E8A-44409C22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86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A3B-B97B-43A3-96FF-E5BEDD11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CDC5-6E6D-4245-9084-F9F59D59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442CF-5987-4475-B5BC-4E75B70C6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D030-5A74-44DC-BB7F-CE68A2829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CB927-3C90-4F80-AFAE-AFD80FF03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627B4-2B61-4B36-97A9-01DBCE1C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28F1E-25DC-4CC8-ADDF-C88DB34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A402E-E63D-445F-BF43-61B596F1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02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89EC-EF07-4357-848B-7B2CF9B7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28DFA-A673-4E6D-9116-79655CFF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04B6C-85C8-4EC6-9773-FC7F6558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F295B-7D6D-41A8-A64E-B2327CE0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63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6FF85-B584-47D9-8123-2DDC49AF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0F4E-78F6-4127-9624-BAE2EAD5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0706-02B0-4981-B0AB-E091C92E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4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470-07C8-4125-AC44-9BAF6D7A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1603-D022-4F2F-AA50-4FC7E349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5A5C-BE4E-41DC-BA9F-21124B10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A1DB-E1B4-4C75-A744-73034D49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FE2D0-FB92-4277-8086-B5F626B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6D95-B0CD-4E09-9A74-70D7A9BD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39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DD7-58D7-4D40-8C13-41C52264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2E395-68E6-4365-963D-53BF94550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00D37-D892-4DD7-9951-3B1FF44D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6B3C5-7495-4A73-86B9-D01D7CC8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B2C84-5AEB-4BE1-893A-8E17A87B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6996-B367-4901-86B5-2CDE168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11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65B3D-942A-43B6-9AAC-E102D6C9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7825E-8F36-4A82-BF4B-D4AB888C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3F7C-639E-4FE3-9368-D3CD5AB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09C7-8B19-43F0-B844-8437035D4645}" type="datetimeFigureOut">
              <a:rPr lang="en-SG" smtClean="0"/>
              <a:t>8/11/2017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E1D3-C168-41B8-8348-2639F8519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FDBA-46BB-451F-875A-933914BE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3EA0-4940-4EF5-9871-EC49CB7D03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44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3AB55-FB87-479C-A74A-7083996CBECC}"/>
              </a:ext>
            </a:extLst>
          </p:cNvPr>
          <p:cNvSpPr txBox="1"/>
          <p:nvPr/>
        </p:nvSpPr>
        <p:spPr>
          <a:xfrm>
            <a:off x="1284517" y="480542"/>
            <a:ext cx="26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>
                <a:latin typeface="Segoe UI" panose="020B0502040204020203" pitchFamily="34" charset="0"/>
                <a:cs typeface="Segoe UI" panose="020B0502040204020203" pitchFamily="34" charset="0"/>
              </a:rPr>
              <a:t>mistyped “find”command: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BF532-5AEB-47CF-973C-E4BB7CBC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7" y="824692"/>
            <a:ext cx="329565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1C964-3BBB-4DBD-AECD-DB5F451B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7" y="1905668"/>
            <a:ext cx="3716431" cy="1081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02975-BCD9-45DC-AC5E-4890CE119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17" y="3672202"/>
            <a:ext cx="4255149" cy="1388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85717C-B532-4C28-BA3A-EE9D7CD8860C}"/>
              </a:ext>
            </a:extLst>
          </p:cNvPr>
          <p:cNvSpPr txBox="1"/>
          <p:nvPr/>
        </p:nvSpPr>
        <p:spPr>
          <a:xfrm>
            <a:off x="1284517" y="1628669"/>
            <a:ext cx="26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>
                <a:latin typeface="Segoe UI" panose="020B0502040204020203" pitchFamily="34" charset="0"/>
                <a:cs typeface="Segoe UI" panose="020B0502040204020203" pitchFamily="34" charset="0"/>
              </a:rPr>
              <a:t>suggestion prompted: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9F05F-32C9-425B-8A70-83D0FCFF813C}"/>
              </a:ext>
            </a:extLst>
          </p:cNvPr>
          <p:cNvSpPr txBox="1"/>
          <p:nvPr/>
        </p:nvSpPr>
        <p:spPr>
          <a:xfrm>
            <a:off x="1284517" y="3382955"/>
            <a:ext cx="261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>
                <a:latin typeface="Segoe UI" panose="020B0502040204020203" pitchFamily="34" charset="0"/>
                <a:cs typeface="Segoe UI" panose="020B0502040204020203" pitchFamily="34" charset="0"/>
              </a:rPr>
              <a:t>suggestion accepted: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E0EEA-A44A-446E-AAE9-D8800514CF0F}"/>
              </a:ext>
            </a:extLst>
          </p:cNvPr>
          <p:cNvCxnSpPr>
            <a:cxnSpLocks/>
          </p:cNvCxnSpPr>
          <p:nvPr/>
        </p:nvCxnSpPr>
        <p:spPr>
          <a:xfrm>
            <a:off x="2911876" y="1253317"/>
            <a:ext cx="0" cy="29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E6CE27-950C-4808-81BF-3A39F896A3B7}"/>
              </a:ext>
            </a:extLst>
          </p:cNvPr>
          <p:cNvCxnSpPr>
            <a:cxnSpLocks/>
          </p:cNvCxnSpPr>
          <p:nvPr/>
        </p:nvCxnSpPr>
        <p:spPr>
          <a:xfrm>
            <a:off x="2911876" y="2986942"/>
            <a:ext cx="0" cy="29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8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Philemon Tan</dc:creator>
  <cp:lastModifiedBy>Philemon Tan</cp:lastModifiedBy>
  <cp:revision>2</cp:revision>
  <dcterms:created xsi:type="dcterms:W3CDTF">2017-11-08T14:49:30Z</dcterms:created>
  <dcterms:modified xsi:type="dcterms:W3CDTF">2017-11-08T15:03:59Z</dcterms:modified>
</cp:coreProperties>
</file>