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7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FFFF"/>
    <a:srgbClr val="E46C0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480" y="-78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225042" y="2057400"/>
            <a:ext cx="1295398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UIManager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77877" y="242107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805869" y="2771766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371600" y="1982874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4554783" y="206108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UserPrefs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101600" y="2424758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029592" y="2882951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535983" y="2057400"/>
            <a:ext cx="1093635" cy="346760"/>
          </a:xfrm>
          <a:prstGeom prst="rect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082800" y="2421071"/>
            <a:ext cx="0" cy="1723059"/>
          </a:xfrm>
          <a:prstGeom prst="line">
            <a:avLst/>
          </a:prstGeom>
          <a:ln w="19050">
            <a:solidFill>
              <a:srgbClr val="E46C0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010792" y="2987882"/>
            <a:ext cx="142006" cy="651394"/>
          </a:xfrm>
          <a:prstGeom prst="rect">
            <a:avLst/>
          </a:prstGeom>
          <a:solidFill>
            <a:srgbClr val="E46C0A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86018" y="2775453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39358" y="2795354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exit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58269" y="2882952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34472" y="2902853"/>
            <a:ext cx="7689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stop()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173608" y="2987883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97231" y="3014917"/>
            <a:ext cx="17964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E46C0A"/>
                </a:solidFill>
              </a:rPr>
              <a:t>updateLastUsedThemeSetting</a:t>
            </a:r>
            <a:r>
              <a:rPr lang="en-US" sz="1000" dirty="0">
                <a:solidFill>
                  <a:srgbClr val="E46C0A"/>
                </a:solidFill>
              </a:rPr>
              <a:t>(</a:t>
            </a:r>
          </a:p>
          <a:p>
            <a:pPr algn="ctr"/>
            <a:r>
              <a:rPr lang="en-US" sz="1000" dirty="0" err="1">
                <a:solidFill>
                  <a:srgbClr val="E46C0A"/>
                </a:solidFill>
              </a:rPr>
              <a:t>currentTheme</a:t>
            </a:r>
            <a:r>
              <a:rPr lang="en-US" sz="1000" dirty="0">
                <a:solidFill>
                  <a:srgbClr val="E46C0A"/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73608" y="3640155"/>
            <a:ext cx="1837184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958269" y="3715476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9818" y="3791676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533594" y="2549146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D20EFD2-1695-4F00-9C65-FFD9B26388EE}"/>
              </a:ext>
            </a:extLst>
          </p:cNvPr>
          <p:cNvGrpSpPr/>
          <p:nvPr/>
        </p:nvGrpSpPr>
        <p:grpSpPr>
          <a:xfrm flipH="1">
            <a:off x="7113091" y="3160602"/>
            <a:ext cx="217349" cy="270072"/>
            <a:chOff x="1028134" y="5612032"/>
            <a:chExt cx="217349" cy="270072"/>
          </a:xfrm>
        </p:grpSpPr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DE33E6-BC63-47D6-91A8-BDF5596ED8F9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52685F-1F92-49BD-9261-BDEA2807B0E0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6A7CC11-BC3A-4233-BF33-9D4913AA62A2}"/>
              </a:ext>
            </a:extLst>
          </p:cNvPr>
          <p:cNvSpPr txBox="1"/>
          <p:nvPr/>
        </p:nvSpPr>
        <p:spPr>
          <a:xfrm>
            <a:off x="7437899" y="3066277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25732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887981" y="1886614"/>
            <a:ext cx="166114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:</a:t>
            </a:r>
            <a:r>
              <a:rPr lang="en-US" sz="1600" dirty="0" err="1">
                <a:solidFill>
                  <a:srgbClr val="FFFFFF"/>
                </a:solidFill>
              </a:rPr>
              <a:t>ThemeCommand</a:t>
            </a:r>
            <a:endParaRPr lang="en-SG" sz="16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16077" y="2250284"/>
            <a:ext cx="0" cy="27432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648292" y="2595523"/>
            <a:ext cx="152400" cy="1828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5392983" y="189030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UiTheme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939800" y="2253971"/>
            <a:ext cx="0" cy="27432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867792" y="2712165"/>
            <a:ext cx="144016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24218" y="2604667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96469" y="2712166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35150" y="2305520"/>
            <a:ext cx="17809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execute(“theme night”)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796469" y="4188011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48018" y="3620890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39D68F2-1BF8-4065-9B96-F75B42C590BC}"/>
              </a:ext>
            </a:extLst>
          </p:cNvPr>
          <p:cNvSpPr/>
          <p:nvPr/>
        </p:nvSpPr>
        <p:spPr>
          <a:xfrm>
            <a:off x="5867792" y="3749099"/>
            <a:ext cx="144016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94BE3B-4BF9-4959-A317-B805C45738BB}"/>
              </a:ext>
            </a:extLst>
          </p:cNvPr>
          <p:cNvCxnSpPr/>
          <p:nvPr/>
        </p:nvCxnSpPr>
        <p:spPr>
          <a:xfrm>
            <a:off x="3796469" y="3749099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2F66C8-87E2-4927-903F-30AF080D4994}"/>
              </a:ext>
            </a:extLst>
          </p:cNvPr>
          <p:cNvCxnSpPr/>
          <p:nvPr/>
        </p:nvCxnSpPr>
        <p:spPr>
          <a:xfrm>
            <a:off x="3803071" y="315733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0CE8BF-0A21-4DAF-8057-4EC4CA1DECDF}"/>
              </a:ext>
            </a:extLst>
          </p:cNvPr>
          <p:cNvSpPr txBox="1"/>
          <p:nvPr/>
        </p:nvSpPr>
        <p:spPr>
          <a:xfrm>
            <a:off x="3568487" y="4837301"/>
            <a:ext cx="29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2E5288-6E88-4367-8544-5B6B8AB6732A}"/>
              </a:ext>
            </a:extLst>
          </p:cNvPr>
          <p:cNvSpPr txBox="1"/>
          <p:nvPr/>
        </p:nvSpPr>
        <p:spPr>
          <a:xfrm>
            <a:off x="4343400" y="2438400"/>
            <a:ext cx="17809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getInstance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995285-C7F6-41C3-B322-DC21E2B6975A}"/>
              </a:ext>
            </a:extLst>
          </p:cNvPr>
          <p:cNvSpPr txBox="1"/>
          <p:nvPr/>
        </p:nvSpPr>
        <p:spPr>
          <a:xfrm>
            <a:off x="4053840" y="3463175"/>
            <a:ext cx="17809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changeTheme</a:t>
            </a:r>
            <a:r>
              <a:rPr lang="en-US" sz="1400" dirty="0">
                <a:solidFill>
                  <a:srgbClr val="00B050"/>
                </a:solidFill>
              </a:rPr>
              <a:t>(“night”)</a:t>
            </a:r>
          </a:p>
        </p:txBody>
      </p:sp>
    </p:spTree>
    <p:extLst>
      <p:ext uri="{BB962C8B-B14F-4D97-AF65-F5344CB8AC3E}">
        <p14:creationId xmlns:p14="http://schemas.microsoft.com/office/powerpoint/2010/main" val="313620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71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Yong Siang</cp:lastModifiedBy>
  <cp:revision>64</cp:revision>
  <dcterms:created xsi:type="dcterms:W3CDTF">2016-07-22T14:33:02Z</dcterms:created>
  <dcterms:modified xsi:type="dcterms:W3CDTF">2017-11-13T12:44:22Z</dcterms:modified>
</cp:coreProperties>
</file>