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7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33D2-68E8-49F4-8926-C74760F1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A40F-4677-46A4-9160-90DE6035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D703-1F29-47D3-B2E6-BC835E28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31CC-2F7E-4C78-9C13-F3EBCD47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373B-1887-4783-BD71-7B3D05F1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04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0845-B681-46FC-A1F8-B9DCD703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8A071-539C-4985-B8C2-95BBA56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8A62-FF4D-4E10-A5E1-A4CA4CB0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BE33-E262-4641-91AB-1708AAC9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80F-5A1C-4561-8373-0A20DF8C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17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59669-BF91-4DC4-8E0C-6683BFFC9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1B59A-13BB-49D3-A2AF-DC982559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E183-4C7B-4C8A-8FCB-F5990469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BC48-DC55-46BF-BFB4-91D8DE1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5342-B560-4D92-AE51-28C3F9B9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2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3DA-3EEE-4E75-98A7-96E000D4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D42-7EE9-49B4-B88C-92BB0996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AAEA-9D4B-43F5-81FD-9047749F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98688-8AAF-445E-B574-47F1DCCA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B5DB-8D64-4131-BE5B-9AB6FE4D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28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9125-E7D6-4F65-9395-C24D09EB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7026-C037-47F5-B268-D0496477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D9B3-F7A1-46F9-AD0F-BAD0C4AA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80DF-15DC-4DF0-B791-E66E6AB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1CDD-49B5-4193-ACC3-21B72464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4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19EF-F514-4941-A0F7-58898D96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99BA-91BE-4837-9FCF-881C6E557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61D4-86CC-496C-B2DB-6F42F2FC0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5F93-B804-472D-9E94-EB6A7AE2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F09D8-9DC2-413B-877C-41C9F26D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E35B-84EB-4D82-B61F-76E1A1E0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97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D5D3-F021-47B8-9F1B-93FFEB08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9110-2A69-4E1F-AB32-BC0130B3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365E6-DFD9-440C-A215-D2235505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46611-D1F3-44FD-876D-B5113B03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1E498-7626-4582-A5CC-0B82830DF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27621-5B73-4E34-8614-CF47D0D2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F3E89-BCD3-475C-8E82-89D3373D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164B2-0129-4F4D-BF85-D2C0AC1F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0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483A-6BFE-4CB3-9981-C66BE825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DDD75-64AF-4C5F-8E46-CE210E0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E69EB-690A-4130-B513-BEDCA820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6BA12-4B4B-4FC0-8C0A-1C490C5E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30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3A36-EB31-4D12-8B44-BAD7C76A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5B4E2-3557-4B94-8BFC-48D1986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69F25-F11C-441D-B3D9-D4417D6A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10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ACA4-6264-4306-B5F7-5B088E05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E411-6C61-4F73-AA31-65704E4F0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6081-E238-4AC5-B6EF-E9F0618E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C045-78AB-43BC-ACA5-FA49F101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8EF3-97CF-48B8-A6C1-00D6A03E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0CE0-062A-4CD2-A30A-1BCFE158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55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A3E-A415-4C9A-95A5-EBD462E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873FA-B467-4ED5-94B5-3AF1B2FEB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22C1A-68D9-4CBC-985F-584AFE8E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AA31-F158-48E6-AF1D-C32A181F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2F94-78D0-4E36-B848-544A325B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54324-43B6-4AB4-9E20-7D274AB3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99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84933-1ED0-46ED-A7D4-8A93BC5B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CC6F-8C88-4756-8B4E-B8792A7E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7532-ED17-4C0F-A412-0996F1E2D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6B2A-417B-46E7-BC2B-D12866DB29A1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1FCE-0568-4A47-B6AD-D89DF94A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4869-8657-4DC8-9EA5-0C5307EBC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9576-0003-433A-9E94-09B6579278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8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269470-4FDF-4620-A478-48D480147B13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EF8342-3A73-472D-8DCF-D5667ED4C35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ABFAE9-E0D1-4103-8BD1-EF7DC6DDC161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in text field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783192-627F-4ED6-B8AD-60FBE847A0C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CD48B5B-61D6-416C-A1B5-06A89FBE0776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A60D8-87EC-41AF-89A2-44F52BA078A6}"/>
              </a:ext>
            </a:extLst>
          </p:cNvPr>
          <p:cNvSpPr txBox="1"/>
          <p:nvPr/>
        </p:nvSpPr>
        <p:spPr>
          <a:xfrm>
            <a:off x="3585071" y="177047"/>
            <a:ext cx="23689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[Text field is empty]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94E21-D803-49CB-9D00-D55ED42617F5}"/>
              </a:ext>
            </a:extLst>
          </p:cNvPr>
          <p:cNvSpPr txBox="1"/>
          <p:nvPr/>
        </p:nvSpPr>
        <p:spPr>
          <a:xfrm>
            <a:off x="5448565" y="790446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9E1551-003B-471A-A4B7-B022DB5720E7}"/>
              </a:ext>
            </a:extLst>
          </p:cNvPr>
          <p:cNvCxnSpPr>
            <a:cxnSpLocks/>
          </p:cNvCxnSpPr>
          <p:nvPr/>
        </p:nvCxnSpPr>
        <p:spPr>
          <a:xfrm flipH="1">
            <a:off x="6074232" y="814426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CEBCAC45-644A-4824-B740-1268A77B07F4}"/>
              </a:ext>
            </a:extLst>
          </p:cNvPr>
          <p:cNvSpPr/>
          <p:nvPr/>
        </p:nvSpPr>
        <p:spPr>
          <a:xfrm>
            <a:off x="5833849" y="26970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BF435-2B69-49C1-8B8C-251AB828314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82452" y="543282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4BAD62-E040-4B7B-928D-8619952C49E1}"/>
              </a:ext>
            </a:extLst>
          </p:cNvPr>
          <p:cNvSpPr/>
          <p:nvPr/>
        </p:nvSpPr>
        <p:spPr>
          <a:xfrm>
            <a:off x="1039661" y="255765"/>
            <a:ext cx="2542792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EMPTY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D6D44-E026-4D61-B728-D64ED2DBD010}"/>
              </a:ext>
            </a:extLst>
          </p:cNvPr>
          <p:cNvCxnSpPr>
            <a:cxnSpLocks/>
          </p:cNvCxnSpPr>
          <p:nvPr/>
        </p:nvCxnSpPr>
        <p:spPr>
          <a:xfrm flipH="1">
            <a:off x="3582452" y="2937391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DDC513-1EB3-4439-BB93-121FE543BA97}"/>
              </a:ext>
            </a:extLst>
          </p:cNvPr>
          <p:cNvSpPr txBox="1"/>
          <p:nvPr/>
        </p:nvSpPr>
        <p:spPr>
          <a:xfrm>
            <a:off x="3522356" y="2339958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[Currently cycling through commands]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C7E736-5A3D-4247-A857-373A387AC2E8}"/>
              </a:ext>
            </a:extLst>
          </p:cNvPr>
          <p:cNvSpPr/>
          <p:nvPr/>
        </p:nvSpPr>
        <p:spPr>
          <a:xfrm>
            <a:off x="1210864" y="2656655"/>
            <a:ext cx="236895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Do nothing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2BB40-51C9-4270-B32D-2F92A66F1A1E}"/>
              </a:ext>
            </a:extLst>
          </p:cNvPr>
          <p:cNvSpPr txBox="1"/>
          <p:nvPr/>
        </p:nvSpPr>
        <p:spPr>
          <a:xfrm>
            <a:off x="6068961" y="318455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CE6D12-5C82-4346-B175-8E3AE2B628B9}"/>
              </a:ext>
            </a:extLst>
          </p:cNvPr>
          <p:cNvCxnSpPr>
            <a:cxnSpLocks/>
          </p:cNvCxnSpPr>
          <p:nvPr/>
        </p:nvCxnSpPr>
        <p:spPr>
          <a:xfrm flipH="1">
            <a:off x="6071597" y="3195762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DAC0AEC8-D851-4FAB-8265-9326D939F900}"/>
              </a:ext>
            </a:extLst>
          </p:cNvPr>
          <p:cNvSpPr/>
          <p:nvPr/>
        </p:nvSpPr>
        <p:spPr>
          <a:xfrm>
            <a:off x="5831214" y="381321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E8B3BF-1A79-4195-B641-82B2497D4EB0}"/>
              </a:ext>
            </a:extLst>
          </p:cNvPr>
          <p:cNvCxnSpPr>
            <a:cxnSpLocks/>
          </p:cNvCxnSpPr>
          <p:nvPr/>
        </p:nvCxnSpPr>
        <p:spPr>
          <a:xfrm flipH="1">
            <a:off x="3582452" y="4059462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7A8DD2-F51D-4D07-B58A-51ED3A902843}"/>
              </a:ext>
            </a:extLst>
          </p:cNvPr>
          <p:cNvSpPr txBox="1"/>
          <p:nvPr/>
        </p:nvSpPr>
        <p:spPr>
          <a:xfrm>
            <a:off x="3522356" y="3436977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in text field needs index]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CE21EA-7FB6-45A3-8B0F-465E7C5AFA05}"/>
              </a:ext>
            </a:extLst>
          </p:cNvPr>
          <p:cNvSpPr/>
          <p:nvPr/>
        </p:nvSpPr>
        <p:spPr>
          <a:xfrm>
            <a:off x="1210864" y="3792419"/>
            <a:ext cx="236895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INDEX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B3E95-7F0F-4708-A2AE-B3C0E1D8A2EA}"/>
              </a:ext>
            </a:extLst>
          </p:cNvPr>
          <p:cNvSpPr txBox="1"/>
          <p:nvPr/>
        </p:nvSpPr>
        <p:spPr>
          <a:xfrm>
            <a:off x="6068961" y="430920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F4F22F-BB9D-4F2B-8802-645A34334F2F}"/>
              </a:ext>
            </a:extLst>
          </p:cNvPr>
          <p:cNvCxnSpPr>
            <a:cxnSpLocks/>
          </p:cNvCxnSpPr>
          <p:nvPr/>
        </p:nvCxnSpPr>
        <p:spPr>
          <a:xfrm flipH="1">
            <a:off x="6071597" y="4320415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DE5641E8-14C2-4827-BC3B-0862EC3C8A47}"/>
              </a:ext>
            </a:extLst>
          </p:cNvPr>
          <p:cNvSpPr/>
          <p:nvPr/>
        </p:nvSpPr>
        <p:spPr>
          <a:xfrm>
            <a:off x="5831214" y="4937871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BC0562-F928-4019-9C00-A8EF577065B9}"/>
              </a:ext>
            </a:extLst>
          </p:cNvPr>
          <p:cNvCxnSpPr>
            <a:cxnSpLocks/>
          </p:cNvCxnSpPr>
          <p:nvPr/>
        </p:nvCxnSpPr>
        <p:spPr>
          <a:xfrm flipH="1">
            <a:off x="3611182" y="5193125"/>
            <a:ext cx="224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1DAAC4-7682-4F1D-84B3-1CD7DB1180BC}"/>
              </a:ext>
            </a:extLst>
          </p:cNvPr>
          <p:cNvSpPr txBox="1"/>
          <p:nvPr/>
        </p:nvSpPr>
        <p:spPr>
          <a:xfrm>
            <a:off x="3551086" y="4570640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in text field needs prefix]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FD5915-F748-4A16-B90F-6C81610491E1}"/>
              </a:ext>
            </a:extLst>
          </p:cNvPr>
          <p:cNvSpPr/>
          <p:nvPr/>
        </p:nvSpPr>
        <p:spPr>
          <a:xfrm>
            <a:off x="-2284807" y="4797030"/>
            <a:ext cx="3340075" cy="82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COMMAND_COMPLETE_PREFIX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32061-6846-46EC-8C92-5947285734FB}"/>
              </a:ext>
            </a:extLst>
          </p:cNvPr>
          <p:cNvSpPr txBox="1"/>
          <p:nvPr/>
        </p:nvSpPr>
        <p:spPr>
          <a:xfrm>
            <a:off x="6053907" y="541640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0728D-987C-4906-ACDD-3B42E72A6173}"/>
              </a:ext>
            </a:extLst>
          </p:cNvPr>
          <p:cNvCxnSpPr>
            <a:cxnSpLocks/>
          </p:cNvCxnSpPr>
          <p:nvPr/>
        </p:nvCxnSpPr>
        <p:spPr>
          <a:xfrm flipH="1">
            <a:off x="6056543" y="5427615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B20AC1-E321-4C35-ACF3-7C83928DA8CB}"/>
              </a:ext>
            </a:extLst>
          </p:cNvPr>
          <p:cNvSpPr/>
          <p:nvPr/>
        </p:nvSpPr>
        <p:spPr>
          <a:xfrm>
            <a:off x="4855065" y="6062524"/>
            <a:ext cx="239768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COMMAND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50C065CB-B051-485F-BBE6-C8116317AD37}"/>
              </a:ext>
            </a:extLst>
          </p:cNvPr>
          <p:cNvSpPr/>
          <p:nvPr/>
        </p:nvSpPr>
        <p:spPr>
          <a:xfrm>
            <a:off x="5820926" y="1445500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72B379-329F-4AF6-8CA4-3FA36FDC5FE6}"/>
              </a:ext>
            </a:extLst>
          </p:cNvPr>
          <p:cNvSpPr txBox="1"/>
          <p:nvPr/>
        </p:nvSpPr>
        <p:spPr>
          <a:xfrm>
            <a:off x="6061308" y="194582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A9016-14F4-48D5-9951-12534A3026C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63946" y="1957027"/>
            <a:ext cx="10286" cy="73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414F69-142E-4CD1-BF09-2155122B4F7B}"/>
              </a:ext>
            </a:extLst>
          </p:cNvPr>
          <p:cNvCxnSpPr>
            <a:cxnSpLocks/>
          </p:cNvCxnSpPr>
          <p:nvPr/>
        </p:nvCxnSpPr>
        <p:spPr>
          <a:xfrm>
            <a:off x="6301692" y="1697764"/>
            <a:ext cx="1989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3D5BE9-7E24-45EE-BED9-0C138B453D58}"/>
              </a:ext>
            </a:extLst>
          </p:cNvPr>
          <p:cNvSpPr txBox="1"/>
          <p:nvPr/>
        </p:nvSpPr>
        <p:spPr>
          <a:xfrm>
            <a:off x="6214010" y="1116434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[Current command recognized is NONE]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6FE0D-47BB-42D1-9030-6B76A22F9372}"/>
              </a:ext>
            </a:extLst>
          </p:cNvPr>
          <p:cNvCxnSpPr>
            <a:cxnSpLocks/>
          </p:cNvCxnSpPr>
          <p:nvPr/>
        </p:nvCxnSpPr>
        <p:spPr>
          <a:xfrm flipH="1">
            <a:off x="8531731" y="1926266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B9F34CE3-0798-4CAB-9F2D-7DF1137D6853}"/>
              </a:ext>
            </a:extLst>
          </p:cNvPr>
          <p:cNvSpPr/>
          <p:nvPr/>
        </p:nvSpPr>
        <p:spPr>
          <a:xfrm>
            <a:off x="8291350" y="1445500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8C3CDB-C27C-4297-BDF5-8C9D3B08BA64}"/>
              </a:ext>
            </a:extLst>
          </p:cNvPr>
          <p:cNvCxnSpPr>
            <a:cxnSpLocks/>
          </p:cNvCxnSpPr>
          <p:nvPr/>
        </p:nvCxnSpPr>
        <p:spPr>
          <a:xfrm>
            <a:off x="8772116" y="1685228"/>
            <a:ext cx="174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01A36F-C04B-44C9-92C5-84656B1C7328}"/>
              </a:ext>
            </a:extLst>
          </p:cNvPr>
          <p:cNvSpPr txBox="1"/>
          <p:nvPr/>
        </p:nvSpPr>
        <p:spPr>
          <a:xfrm>
            <a:off x="8722739" y="1026342"/>
            <a:ext cx="217881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[Text does not match any commands]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BDAA6A-B5B9-4F64-A30D-9D5AF4E4FC53}"/>
              </a:ext>
            </a:extLst>
          </p:cNvPr>
          <p:cNvSpPr/>
          <p:nvPr/>
        </p:nvSpPr>
        <p:spPr>
          <a:xfrm>
            <a:off x="10521389" y="1443127"/>
            <a:ext cx="236895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NO_RESULT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61F18F-E81B-4EE5-AB62-B31F7369485C}"/>
              </a:ext>
            </a:extLst>
          </p:cNvPr>
          <p:cNvCxnSpPr>
            <a:cxnSpLocks/>
          </p:cNvCxnSpPr>
          <p:nvPr/>
        </p:nvCxnSpPr>
        <p:spPr>
          <a:xfrm flipH="1">
            <a:off x="8531731" y="3024488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AC81EAFF-DBB8-4EE2-9E96-0D72F2664F3A}"/>
              </a:ext>
            </a:extLst>
          </p:cNvPr>
          <p:cNvSpPr/>
          <p:nvPr/>
        </p:nvSpPr>
        <p:spPr>
          <a:xfrm>
            <a:off x="8291350" y="254372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12905C-F6AF-4256-97F8-76DFFB66691C}"/>
              </a:ext>
            </a:extLst>
          </p:cNvPr>
          <p:cNvSpPr txBox="1"/>
          <p:nvPr/>
        </p:nvSpPr>
        <p:spPr>
          <a:xfrm>
            <a:off x="7871009" y="1991884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0A3327-ABD4-4801-B215-875F49ECD795}"/>
              </a:ext>
            </a:extLst>
          </p:cNvPr>
          <p:cNvCxnSpPr>
            <a:cxnSpLocks/>
          </p:cNvCxnSpPr>
          <p:nvPr/>
        </p:nvCxnSpPr>
        <p:spPr>
          <a:xfrm>
            <a:off x="8772116" y="2779193"/>
            <a:ext cx="174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0C8D4A-46BB-4C5A-A6E0-10256D80F72F}"/>
              </a:ext>
            </a:extLst>
          </p:cNvPr>
          <p:cNvSpPr txBox="1"/>
          <p:nvPr/>
        </p:nvSpPr>
        <p:spPr>
          <a:xfrm>
            <a:off x="8722739" y="2120307"/>
            <a:ext cx="23689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[Text matches multiple commands]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3FF119-2790-4E16-986A-525EE03C9A66}"/>
              </a:ext>
            </a:extLst>
          </p:cNvPr>
          <p:cNvSpPr/>
          <p:nvPr/>
        </p:nvSpPr>
        <p:spPr>
          <a:xfrm>
            <a:off x="10521389" y="2537092"/>
            <a:ext cx="236895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MULTIPLE_COMMAND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70B4896-4017-474D-A891-1097282A3644}"/>
              </a:ext>
            </a:extLst>
          </p:cNvPr>
          <p:cNvSpPr/>
          <p:nvPr/>
        </p:nvSpPr>
        <p:spPr>
          <a:xfrm>
            <a:off x="7398486" y="3663362"/>
            <a:ext cx="2397683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COMMAND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69FEC632-11AD-4E24-93C1-38DA88E54E40}"/>
              </a:ext>
            </a:extLst>
          </p:cNvPr>
          <p:cNvSpPr/>
          <p:nvPr/>
        </p:nvSpPr>
        <p:spPr>
          <a:xfrm>
            <a:off x="3145270" y="495274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011258-C6BF-4017-999A-4C77DBE90734}"/>
              </a:ext>
            </a:extLst>
          </p:cNvPr>
          <p:cNvCxnSpPr>
            <a:cxnSpLocks/>
          </p:cNvCxnSpPr>
          <p:nvPr/>
        </p:nvCxnSpPr>
        <p:spPr>
          <a:xfrm flipH="1">
            <a:off x="1039661" y="5207996"/>
            <a:ext cx="213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0CF5FF-085F-40F8-B6B2-2BD3925DB42F}"/>
              </a:ext>
            </a:extLst>
          </p:cNvPr>
          <p:cNvSpPr txBox="1"/>
          <p:nvPr/>
        </p:nvSpPr>
        <p:spPr>
          <a:xfrm>
            <a:off x="3382599" y="544180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5CA0CD-FB57-448B-975C-AFCF8DFB2DF7}"/>
              </a:ext>
            </a:extLst>
          </p:cNvPr>
          <p:cNvCxnSpPr>
            <a:cxnSpLocks/>
          </p:cNvCxnSpPr>
          <p:nvPr/>
        </p:nvCxnSpPr>
        <p:spPr>
          <a:xfrm flipH="1">
            <a:off x="3385235" y="5453016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06BE479-2FF1-42D8-9D85-351CF098FB5F}"/>
              </a:ext>
            </a:extLst>
          </p:cNvPr>
          <p:cNvSpPr txBox="1"/>
          <p:nvPr/>
        </p:nvSpPr>
        <p:spPr>
          <a:xfrm>
            <a:off x="1106354" y="4553108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[Last character in text is start of a prefix]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C886553-D5B6-435E-977B-10362EDE8965}"/>
              </a:ext>
            </a:extLst>
          </p:cNvPr>
          <p:cNvSpPr/>
          <p:nvPr/>
        </p:nvSpPr>
        <p:spPr>
          <a:xfrm>
            <a:off x="-2276856" y="5929433"/>
            <a:ext cx="3332124" cy="8219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COMMAND_CYCLE_PREFIX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AB4CB7F0-30C9-4773-8477-4B97222DC981}"/>
              </a:ext>
            </a:extLst>
          </p:cNvPr>
          <p:cNvSpPr/>
          <p:nvPr/>
        </p:nvSpPr>
        <p:spPr>
          <a:xfrm>
            <a:off x="3135373" y="6093446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1655F2-9861-4B2C-BEE5-B453BDDF6E14}"/>
              </a:ext>
            </a:extLst>
          </p:cNvPr>
          <p:cNvCxnSpPr>
            <a:cxnSpLocks/>
          </p:cNvCxnSpPr>
          <p:nvPr/>
        </p:nvCxnSpPr>
        <p:spPr>
          <a:xfrm flipH="1">
            <a:off x="1029764" y="6348700"/>
            <a:ext cx="213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B77149B-E4AD-4FAD-AE62-10895193894C}"/>
              </a:ext>
            </a:extLst>
          </p:cNvPr>
          <p:cNvSpPr txBox="1"/>
          <p:nvPr/>
        </p:nvSpPr>
        <p:spPr>
          <a:xfrm>
            <a:off x="1096457" y="5693812"/>
            <a:ext cx="236895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[Last 2 characters form a prefix 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885614-8780-4C34-BD5B-3CB952F83FD4}"/>
              </a:ext>
            </a:extLst>
          </p:cNvPr>
          <p:cNvSpPr txBox="1"/>
          <p:nvPr/>
        </p:nvSpPr>
        <p:spPr>
          <a:xfrm>
            <a:off x="3382599" y="6622576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8A51E6E-33CB-44FE-8A53-73909D80E2E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3375756" y="6574212"/>
            <a:ext cx="9479" cy="67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67B7CC8-BC4D-418B-9B28-F4948ED9FDBA}"/>
              </a:ext>
            </a:extLst>
          </p:cNvPr>
          <p:cNvSpPr/>
          <p:nvPr/>
        </p:nvSpPr>
        <p:spPr>
          <a:xfrm>
            <a:off x="1716537" y="7234311"/>
            <a:ext cx="3332124" cy="8219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Change state to COMMAND_NEXT_PREFIX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2A44C7-A4E4-4B3E-9CEE-C664C12D30D4}"/>
              </a:ext>
            </a:extLst>
          </p:cNvPr>
          <p:cNvSpPr txBox="1"/>
          <p:nvPr/>
        </p:nvSpPr>
        <p:spPr>
          <a:xfrm>
            <a:off x="7818234" y="3022136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331917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Timothy Ng Chu</dc:creator>
  <cp:lastModifiedBy>Kyle Timothy Ng Chu</cp:lastModifiedBy>
  <cp:revision>7</cp:revision>
  <dcterms:created xsi:type="dcterms:W3CDTF">2017-11-13T03:52:21Z</dcterms:created>
  <dcterms:modified xsi:type="dcterms:W3CDTF">2017-11-13T05:57:27Z</dcterms:modified>
</cp:coreProperties>
</file>