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1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6BD-4924-4CA9-A628-6B75C3D1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4819-F359-4DE4-9CD5-CD1F3D0D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66E-B1E6-467E-840E-5306BD2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B884-00F2-464C-A6B6-3C355E49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79A-4A9A-4CFB-ABBD-DA31A3A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85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DE9-DFBC-465B-A280-F157ECBB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6AEED-B5A8-4603-9755-FFFBE8CA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4B77-2BAC-4DA4-83B0-90BA17BF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D62F-C15B-4593-A9D6-7AB79E7A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50BE-B0F5-4FE7-A9A2-0C152000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57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533BF-2B85-447F-BE32-1D389F3E7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68E5D-2CCF-4C66-BB82-834E56CE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A77-B223-43E4-BABA-9C2EB1B9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039F-937B-4E08-B91B-A3970CB0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CEA8-5E7E-4712-B4FD-776602F2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0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9416-7F54-4078-9D5A-374945FF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9945-86DF-42EC-95AC-1A8C4C35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D585-1414-46E8-B264-ED40CAAF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E10C-BAC9-42DC-BB44-3FCFCA5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53C2-E7E4-4A7A-91C0-02EC705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0179-A352-4186-BC92-A38DEF6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EEACC-5ED3-4486-8932-068F15E6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75F4-04C6-4184-B623-7498AB7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9C0-2C40-4C2E-8C93-698AB14B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7657-7AB5-4225-920E-33666ABB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8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C289-743E-4C4F-8327-1F6F034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71F2-44E8-450F-B038-9FD8313E4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9BB67-D0A1-4427-93D4-75D607FE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9895A-0766-4E18-9C9B-0BC4E4EB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B0D69-05B8-4BCC-AA02-3BB7B850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1F1F-2B47-41ED-A62B-98FE395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4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8120-3C46-49D8-B923-C4BAAD5D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BD705-9341-4A26-88B4-A4F6F33E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C9B7-7131-4380-AA84-12F2E2D6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D729-3C16-4ADC-BA7C-313C0CAB1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AC79A-8CB3-4D72-8F63-AE70ABE1E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395BE-F70A-4DF3-9045-DA71F8EC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6808-8CB1-43B7-B17A-EA791AC5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97CBC-5C08-41CA-9B29-24585535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9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9BD-285C-45CD-8B9B-0D2628CC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A052D-7608-4B76-8E52-66C7B24D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70DA-638F-48EF-AFFE-91A2C388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FE9EF-3488-48E5-B4EE-A5D0EF9F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9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5FD3-3029-4F75-A807-C3B0A49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DF3E4-5498-4EB0-8251-36D016A2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1CCA-4CD0-4590-883C-28C0807B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24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BC64-C016-45EC-8414-34F7C022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8861-E188-4F5F-92BD-EC953A17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EDD1-E0A0-4A2B-B458-8239C5CA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010C-6043-4F59-AA05-598BF148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249E-C1CA-43BC-9600-37AD771E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2EE5-4F51-47BD-8E78-A5AF6531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72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AB75-EC07-4FC7-947C-EBD1D40A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2AC13-DF5C-46EF-ADC0-80D849887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32AFE-9A40-4E09-84B2-2A35D04E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3406A-2AEA-465A-A71D-0B1B2B3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2152A-0573-4CF1-BB46-39A84C52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5B02-83F9-4B6D-8578-8E486E5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45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9C4A-EEF0-4AFC-99B8-FDEEFDB8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C07-5BC7-4416-92E5-486FF039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B20A-0742-4749-8409-2B4A6BEE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A555-5884-475F-A0F8-E6F1DEF69D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7069-C4C6-4BB4-BF9A-5F8CCA81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2784-4F2A-46F8-987E-3CF08E31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950-C79B-476F-BD73-A1F45DFBF7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7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B66783-C115-46F5-9BD4-99CE8FE0CEA4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1AC995-2978-4EBB-8B55-803B7BE94B5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73300-B934-4737-89DD-1E1CF9EA200A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presses 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0F2F9-9F4C-4C10-BF6B-79E25303ECA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E11CE37D-E09F-4C10-8FDA-C0A23CB8360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6AC5F-51C2-4E80-8492-BA143B273360}"/>
              </a:ext>
            </a:extLst>
          </p:cNvPr>
          <p:cNvSpPr txBox="1"/>
          <p:nvPr/>
        </p:nvSpPr>
        <p:spPr>
          <a:xfrm>
            <a:off x="3582452" y="-80985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COMMAND]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7E6DB-E485-4B35-84F7-A19F462CE94A}"/>
              </a:ext>
            </a:extLst>
          </p:cNvPr>
          <p:cNvSpPr txBox="1"/>
          <p:nvPr/>
        </p:nvSpPr>
        <p:spPr>
          <a:xfrm>
            <a:off x="5448565" y="79044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F1F4AD-DF20-4EC0-997C-67E11382C9AA}"/>
              </a:ext>
            </a:extLst>
          </p:cNvPr>
          <p:cNvCxnSpPr>
            <a:cxnSpLocks/>
          </p:cNvCxnSpPr>
          <p:nvPr/>
        </p:nvCxnSpPr>
        <p:spPr>
          <a:xfrm flipH="1">
            <a:off x="6074232" y="814426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82DCBA-6945-4AB9-96E9-4281FDCEC81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82452" y="543282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5E73AEBC-8CD5-41A9-8310-09D5B9709D9F}"/>
              </a:ext>
            </a:extLst>
          </p:cNvPr>
          <p:cNvSpPr/>
          <p:nvPr/>
        </p:nvSpPr>
        <p:spPr>
          <a:xfrm>
            <a:off x="3090649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D71F-2E2C-4B0B-B2E7-1727594CA037}"/>
              </a:ext>
            </a:extLst>
          </p:cNvPr>
          <p:cNvSpPr txBox="1"/>
          <p:nvPr/>
        </p:nvSpPr>
        <p:spPr>
          <a:xfrm>
            <a:off x="3331030" y="85299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F7D543-0AF0-4A21-A2D6-6D6F4A50E11D}"/>
              </a:ext>
            </a:extLst>
          </p:cNvPr>
          <p:cNvCxnSpPr>
            <a:cxnSpLocks/>
          </p:cNvCxnSpPr>
          <p:nvPr/>
        </p:nvCxnSpPr>
        <p:spPr>
          <a:xfrm flipH="1">
            <a:off x="3331030" y="801178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C05987-8EF8-4EAF-AE61-0DAD3510056B}"/>
              </a:ext>
            </a:extLst>
          </p:cNvPr>
          <p:cNvSpPr txBox="1"/>
          <p:nvPr/>
        </p:nvSpPr>
        <p:spPr>
          <a:xfrm>
            <a:off x="852924" y="-78011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command is IMPORT or FIND]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F9D10-9B61-4538-9FE1-F475F2C493F8}"/>
              </a:ext>
            </a:extLst>
          </p:cNvPr>
          <p:cNvCxnSpPr>
            <a:cxnSpLocks/>
          </p:cNvCxnSpPr>
          <p:nvPr/>
        </p:nvCxnSpPr>
        <p:spPr>
          <a:xfrm flipH="1">
            <a:off x="852924" y="546256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78D61-2D26-4115-80F2-602344E8D3B7}"/>
              </a:ext>
            </a:extLst>
          </p:cNvPr>
          <p:cNvSpPr/>
          <p:nvPr/>
        </p:nvSpPr>
        <p:spPr>
          <a:xfrm>
            <a:off x="-1510363" y="255765"/>
            <a:ext cx="236895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Do nothing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5A414F63-E7A2-455E-93FE-739BED88438D}"/>
              </a:ext>
            </a:extLst>
          </p:cNvPr>
          <p:cNvSpPr/>
          <p:nvPr/>
        </p:nvSpPr>
        <p:spPr>
          <a:xfrm>
            <a:off x="3090649" y="141863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37D298-DA35-47E5-A40A-5DA4F5B637A0}"/>
              </a:ext>
            </a:extLst>
          </p:cNvPr>
          <p:cNvSpPr txBox="1"/>
          <p:nvPr/>
        </p:nvSpPr>
        <p:spPr>
          <a:xfrm>
            <a:off x="2708000" y="190618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D0B20-B4CB-4A29-8303-2F5376F3BC4B}"/>
              </a:ext>
            </a:extLst>
          </p:cNvPr>
          <p:cNvSpPr txBox="1"/>
          <p:nvPr/>
        </p:nvSpPr>
        <p:spPr>
          <a:xfrm>
            <a:off x="90072" y="1037724"/>
            <a:ext cx="313180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801" dirty="0" err="1"/>
              <a:t>possibleAutocompleteResults</a:t>
            </a:r>
            <a:r>
              <a:rPr lang="en-SG" sz="1801" dirty="0"/>
              <a:t> is empty]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74A058-8B5F-4A6E-9949-CCA9AA77FD48}"/>
              </a:ext>
            </a:extLst>
          </p:cNvPr>
          <p:cNvCxnSpPr>
            <a:cxnSpLocks/>
          </p:cNvCxnSpPr>
          <p:nvPr/>
        </p:nvCxnSpPr>
        <p:spPr>
          <a:xfrm flipH="1">
            <a:off x="3331030" y="1899400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46BDCE-CCF9-4ED9-BF2E-AE48AA73E407}"/>
              </a:ext>
            </a:extLst>
          </p:cNvPr>
          <p:cNvSpPr/>
          <p:nvPr/>
        </p:nvSpPr>
        <p:spPr>
          <a:xfrm>
            <a:off x="2087504" y="2513776"/>
            <a:ext cx="2484496" cy="1224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Replace text with first the first matching command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6CEBCA-EA74-4829-8FD8-D1C7DD61D89B}"/>
              </a:ext>
            </a:extLst>
          </p:cNvPr>
          <p:cNvCxnSpPr>
            <a:cxnSpLocks/>
          </p:cNvCxnSpPr>
          <p:nvPr/>
        </p:nvCxnSpPr>
        <p:spPr>
          <a:xfrm flipH="1">
            <a:off x="-150310" y="1661992"/>
            <a:ext cx="3251996" cy="2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5554DC-CF6D-47E8-A4E8-109A04507A8C}"/>
              </a:ext>
            </a:extLst>
          </p:cNvPr>
          <p:cNvCxnSpPr/>
          <p:nvPr/>
        </p:nvCxnSpPr>
        <p:spPr>
          <a:xfrm flipV="1">
            <a:off x="-150310" y="814426"/>
            <a:ext cx="0" cy="8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50EF701B-A9F9-47B1-AB79-AF56F0DBABC0}"/>
              </a:ext>
            </a:extLst>
          </p:cNvPr>
          <p:cNvSpPr/>
          <p:nvPr/>
        </p:nvSpPr>
        <p:spPr>
          <a:xfrm>
            <a:off x="5831214" y="145586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26648C-BF1C-43C7-8AB6-EBA5A77A633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311980" y="1696245"/>
            <a:ext cx="191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730FD3-B666-4E04-8854-71708EE8BA3E}"/>
              </a:ext>
            </a:extLst>
          </p:cNvPr>
          <p:cNvSpPr txBox="1"/>
          <p:nvPr/>
        </p:nvSpPr>
        <p:spPr>
          <a:xfrm>
            <a:off x="6301690" y="1029955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EMPTY]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385590E-A5AC-46A4-A736-71EB7A8C4E31}"/>
              </a:ext>
            </a:extLst>
          </p:cNvPr>
          <p:cNvSpPr/>
          <p:nvPr/>
        </p:nvSpPr>
        <p:spPr>
          <a:xfrm>
            <a:off x="8229600" y="1240725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Replace text with an empty string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505D05-4AAE-4C6A-B38B-B42A1FD6F529}"/>
              </a:ext>
            </a:extLst>
          </p:cNvPr>
          <p:cNvSpPr txBox="1"/>
          <p:nvPr/>
        </p:nvSpPr>
        <p:spPr>
          <a:xfrm>
            <a:off x="5448563" y="193662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9E0EE1-F858-42FB-AD3E-59C243331DA7}"/>
              </a:ext>
            </a:extLst>
          </p:cNvPr>
          <p:cNvCxnSpPr>
            <a:cxnSpLocks/>
          </p:cNvCxnSpPr>
          <p:nvPr/>
        </p:nvCxnSpPr>
        <p:spPr>
          <a:xfrm flipH="1">
            <a:off x="6074230" y="1960608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6FAC218F-54F0-4A68-B763-7BB9046E18B2}"/>
              </a:ext>
            </a:extLst>
          </p:cNvPr>
          <p:cNvSpPr/>
          <p:nvPr/>
        </p:nvSpPr>
        <p:spPr>
          <a:xfrm>
            <a:off x="5847092" y="2604115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F1C324-0D1A-4819-8C77-04E913BD9D0C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311980" y="2844498"/>
            <a:ext cx="2586121" cy="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9F683C-B2C7-4EB2-823B-CD1460986606}"/>
              </a:ext>
            </a:extLst>
          </p:cNvPr>
          <p:cNvSpPr txBox="1"/>
          <p:nvPr/>
        </p:nvSpPr>
        <p:spPr>
          <a:xfrm>
            <a:off x="6245011" y="2197910"/>
            <a:ext cx="294251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COMMAND_NEXT_PREFIX]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3A7F8E2-74B4-4BFA-BD73-39DA866DE4D3}"/>
              </a:ext>
            </a:extLst>
          </p:cNvPr>
          <p:cNvSpPr/>
          <p:nvPr/>
        </p:nvSpPr>
        <p:spPr>
          <a:xfrm>
            <a:off x="8898101" y="2408681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Fill in the next missing prefix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D6F22-E551-4704-806F-65AEAAAFE18A}"/>
              </a:ext>
            </a:extLst>
          </p:cNvPr>
          <p:cNvSpPr txBox="1"/>
          <p:nvPr/>
        </p:nvSpPr>
        <p:spPr>
          <a:xfrm>
            <a:off x="5462205" y="308827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75EDAF-AA4E-4502-BBCA-328891EA1AA8}"/>
              </a:ext>
            </a:extLst>
          </p:cNvPr>
          <p:cNvCxnSpPr>
            <a:cxnSpLocks/>
          </p:cNvCxnSpPr>
          <p:nvPr/>
        </p:nvCxnSpPr>
        <p:spPr>
          <a:xfrm flipH="1">
            <a:off x="6087872" y="3112259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DB34B785-4D13-49C9-A101-032DC376BE8B}"/>
              </a:ext>
            </a:extLst>
          </p:cNvPr>
          <p:cNvSpPr/>
          <p:nvPr/>
        </p:nvSpPr>
        <p:spPr>
          <a:xfrm>
            <a:off x="5847489" y="371674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E49E2F-E4B0-47FE-BAD3-391347CB707E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6328255" y="3957126"/>
            <a:ext cx="277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CA530A-E782-4B54-9ADE-611B2B4887A2}"/>
              </a:ext>
            </a:extLst>
          </p:cNvPr>
          <p:cNvSpPr txBox="1"/>
          <p:nvPr/>
        </p:nvSpPr>
        <p:spPr>
          <a:xfrm>
            <a:off x="6245408" y="3310538"/>
            <a:ext cx="294251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COMMAND_CYCLE_PREFIX]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3C6049-5C11-4940-823D-3FE7209470D1}"/>
              </a:ext>
            </a:extLst>
          </p:cNvPr>
          <p:cNvSpPr/>
          <p:nvPr/>
        </p:nvSpPr>
        <p:spPr>
          <a:xfrm>
            <a:off x="9098914" y="3521309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Cycle to the current prefix to the next missing prefix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454D7D-AD4C-438D-812C-6A7C55C759F2}"/>
              </a:ext>
            </a:extLst>
          </p:cNvPr>
          <p:cNvSpPr txBox="1"/>
          <p:nvPr/>
        </p:nvSpPr>
        <p:spPr>
          <a:xfrm>
            <a:off x="5462205" y="420417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B2F557-D662-4F0A-B7B8-0DF416A13FBE}"/>
              </a:ext>
            </a:extLst>
          </p:cNvPr>
          <p:cNvCxnSpPr>
            <a:cxnSpLocks/>
          </p:cNvCxnSpPr>
          <p:nvPr/>
        </p:nvCxnSpPr>
        <p:spPr>
          <a:xfrm flipH="1">
            <a:off x="6087872" y="4228155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F5F4401A-B17F-42E1-B7D0-7399A9A6CBAB}"/>
              </a:ext>
            </a:extLst>
          </p:cNvPr>
          <p:cNvSpPr/>
          <p:nvPr/>
        </p:nvSpPr>
        <p:spPr>
          <a:xfrm>
            <a:off x="5847489" y="4869591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AC7DD30-2092-45CD-914B-868DB2C3067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6328255" y="5109974"/>
            <a:ext cx="31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F62281-31AD-4953-9C2D-B251DBFD95D6}"/>
              </a:ext>
            </a:extLst>
          </p:cNvPr>
          <p:cNvSpPr txBox="1"/>
          <p:nvPr/>
        </p:nvSpPr>
        <p:spPr>
          <a:xfrm>
            <a:off x="6245408" y="4463386"/>
            <a:ext cx="322642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COMMAND_COMPLETE_PREFIX]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2E8DABA-190F-4586-9FD0-34BE99254F1A}"/>
              </a:ext>
            </a:extLst>
          </p:cNvPr>
          <p:cNvSpPr/>
          <p:nvPr/>
        </p:nvSpPr>
        <p:spPr>
          <a:xfrm>
            <a:off x="9471848" y="4674157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Append / to the end of the text field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14F42988-C310-4D92-A6AD-063FC12808FF}"/>
              </a:ext>
            </a:extLst>
          </p:cNvPr>
          <p:cNvSpPr/>
          <p:nvPr/>
        </p:nvSpPr>
        <p:spPr>
          <a:xfrm>
            <a:off x="5847092" y="599179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552BB6-86A1-441F-A33F-3F823B505D18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3598330" y="6232176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F9C391-B345-465F-86D0-F97DAF745AD5}"/>
              </a:ext>
            </a:extLst>
          </p:cNvPr>
          <p:cNvSpPr txBox="1"/>
          <p:nvPr/>
        </p:nvSpPr>
        <p:spPr>
          <a:xfrm>
            <a:off x="5462205" y="535035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673FAF-19C8-40F8-8C1A-C1AC0A2D5C4B}"/>
              </a:ext>
            </a:extLst>
          </p:cNvPr>
          <p:cNvCxnSpPr>
            <a:cxnSpLocks/>
          </p:cNvCxnSpPr>
          <p:nvPr/>
        </p:nvCxnSpPr>
        <p:spPr>
          <a:xfrm flipH="1">
            <a:off x="6087872" y="537433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B8F3C15-397B-41C4-A4FB-90EE53860D7F}"/>
              </a:ext>
            </a:extLst>
          </p:cNvPr>
          <p:cNvSpPr txBox="1"/>
          <p:nvPr/>
        </p:nvSpPr>
        <p:spPr>
          <a:xfrm>
            <a:off x="3553898" y="5863536"/>
            <a:ext cx="32264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INDEX]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1EBCC8D-CCA7-4E53-A90B-6F724E6860A2}"/>
              </a:ext>
            </a:extLst>
          </p:cNvPr>
          <p:cNvSpPr/>
          <p:nvPr/>
        </p:nvSpPr>
        <p:spPr>
          <a:xfrm>
            <a:off x="1113834" y="5796359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Cycle to the next 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099B98-30E1-4387-B14F-1E0F85A9AF53}"/>
              </a:ext>
            </a:extLst>
          </p:cNvPr>
          <p:cNvSpPr txBox="1"/>
          <p:nvPr/>
        </p:nvSpPr>
        <p:spPr>
          <a:xfrm>
            <a:off x="5462205" y="649421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78FF51-594C-4B35-B6F1-EE5B61EF079A}"/>
              </a:ext>
            </a:extLst>
          </p:cNvPr>
          <p:cNvCxnSpPr>
            <a:cxnSpLocks/>
          </p:cNvCxnSpPr>
          <p:nvPr/>
        </p:nvCxnSpPr>
        <p:spPr>
          <a:xfrm flipH="1">
            <a:off x="6087872" y="6518194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35A48D27-20E1-4DD2-A790-44944195F7BF}"/>
              </a:ext>
            </a:extLst>
          </p:cNvPr>
          <p:cNvSpPr/>
          <p:nvPr/>
        </p:nvSpPr>
        <p:spPr>
          <a:xfrm>
            <a:off x="5845976" y="713391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46F417-2912-4CAA-9FD9-7860ECC7EB46}"/>
              </a:ext>
            </a:extLst>
          </p:cNvPr>
          <p:cNvSpPr txBox="1"/>
          <p:nvPr/>
        </p:nvSpPr>
        <p:spPr>
          <a:xfrm>
            <a:off x="6243895" y="6727714"/>
            <a:ext cx="322642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state is MULTIPLE_COMMAND]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CEF4C44-2F1D-4392-87D9-94639FEF8206}"/>
              </a:ext>
            </a:extLst>
          </p:cNvPr>
          <p:cNvSpPr/>
          <p:nvPr/>
        </p:nvSpPr>
        <p:spPr>
          <a:xfrm>
            <a:off x="9470335" y="6938485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Cycle to the next matching 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054ECF-9FF4-4D16-9A78-C5E21FC47F51}"/>
              </a:ext>
            </a:extLst>
          </p:cNvPr>
          <p:cNvCxnSpPr>
            <a:cxnSpLocks/>
          </p:cNvCxnSpPr>
          <p:nvPr/>
        </p:nvCxnSpPr>
        <p:spPr>
          <a:xfrm>
            <a:off x="6326742" y="7374301"/>
            <a:ext cx="3143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DB01EE3-16E4-4AB9-8A3B-B4797BCC948A}"/>
              </a:ext>
            </a:extLst>
          </p:cNvPr>
          <p:cNvSpPr txBox="1"/>
          <p:nvPr/>
        </p:nvSpPr>
        <p:spPr>
          <a:xfrm>
            <a:off x="5436682" y="760349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D8E6BB-BB05-4C8B-AE0E-499B761EF3B2}"/>
              </a:ext>
            </a:extLst>
          </p:cNvPr>
          <p:cNvCxnSpPr>
            <a:cxnSpLocks/>
          </p:cNvCxnSpPr>
          <p:nvPr/>
        </p:nvCxnSpPr>
        <p:spPr>
          <a:xfrm flipH="1">
            <a:off x="6087401" y="762747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755BAFC-A9D1-4E76-AFFE-2D39BA0B8590}"/>
              </a:ext>
            </a:extLst>
          </p:cNvPr>
          <p:cNvSpPr/>
          <p:nvPr/>
        </p:nvSpPr>
        <p:spPr>
          <a:xfrm>
            <a:off x="4853752" y="8256119"/>
            <a:ext cx="2484496" cy="8716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Do nothing</a:t>
            </a:r>
          </a:p>
        </p:txBody>
      </p:sp>
    </p:spTree>
    <p:extLst>
      <p:ext uri="{BB962C8B-B14F-4D97-AF65-F5344CB8AC3E}">
        <p14:creationId xmlns:p14="http://schemas.microsoft.com/office/powerpoint/2010/main" val="5649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Timothy Ng Chu</dc:creator>
  <cp:lastModifiedBy>Kyle Timothy Ng Chu</cp:lastModifiedBy>
  <cp:revision>3</cp:revision>
  <dcterms:created xsi:type="dcterms:W3CDTF">2017-11-13T04:56:37Z</dcterms:created>
  <dcterms:modified xsi:type="dcterms:W3CDTF">2017-11-13T05:18:57Z</dcterms:modified>
</cp:coreProperties>
</file>