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AC7C-A296-422C-9F61-C39731918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2F2DB-170B-4F8B-A3BE-835443933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EF09-6DB2-463D-84A8-F9E663F5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D944-6519-4DCF-BEFF-8F552206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DAB3-B558-4F78-9E68-25D9B2D8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830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52B8-44ED-4E34-A812-66D1BC0B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3F92C-0081-4458-9B9C-28B384D5C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875C-2430-4812-A4AF-FBC5FCCF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8A92-F3EA-4918-A977-BC07565E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91F5E-1891-4FFC-8CCA-7A994A1B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820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75C69-8979-4D10-B4C9-75060A6A3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76DFB-D49A-47B9-AB52-597155F8D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E3BD-E3BA-4ABE-9664-529D56E4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C5A0-6D2F-4542-A61E-F9C96C2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7CB7B-3C62-4BCD-A0A0-F21134E8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60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3D3B-9831-4680-8155-EEFAF1AA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3532-EEDE-43DD-BE1C-752DA682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F016-E318-4CAE-B57E-8BC85882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C6D6-DF36-449A-A194-71F5EE16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9F5D-B464-40CC-8B7B-754D2039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01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DAB5-EAB5-42A6-A6DB-1BE387A8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0ACA-4A71-4A2B-B171-EAF246A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E9E-DA3B-4CDA-B3AA-1A77DC75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6E183-74E7-4268-9246-DCA6313C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1A99-E1DF-4E32-9FF5-7F7290B0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61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54D1-9CFA-40E4-8695-9FB14BA0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8124-EEF3-462B-A4C6-7B28D24BA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A97E6-B4E6-4936-953E-7930D4BEF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BB3D5-0BCF-4320-AE5F-255B3B2C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98B5-2683-464A-B868-A4417A38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9C294-6327-494C-B3FF-96C64C31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27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E4AF-F2A6-4346-BD83-43AD9B0F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82B5F-18E8-4A8F-B95F-C833D4D35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79315-8173-416B-A665-5C84D30A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396BA-1CD3-40FB-BEE3-39E352323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A9AB8-93B4-4996-A389-6D4C706A0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0EEA1-A0A8-4475-88FF-9BF40DAF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3980E-FCBB-46E1-875C-F96AC76C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53F7D-6702-476E-87E3-5851F45E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18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9C3D-B556-4E36-92A0-5268CBC9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7B9D6-B7FA-4420-948C-EFBE77F2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9E67-274B-40B4-8DD2-56BB7D6E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AAAE2-7B53-47A0-BBF2-65A37C55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943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B4CE6-1B4F-4FDD-8429-EA884FF8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C33DE-5856-4A8C-9140-86E74A9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0B91F-BBE2-4E1D-9249-8F5AB9A1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3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98A3-F096-4C77-AAE7-945C70D4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E956-54F1-404C-AD09-8B15C9B8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BA10D-7429-4777-8F1A-47EE9B1B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636A5-99BF-4B19-B2BE-15D4DEE5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61E8D-C402-4AA2-AA17-C30A319D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5FEB9-F7A4-422B-AE60-2211C4DC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238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B57A-E253-4C8E-BC91-5D221850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0FB39-1DA3-42B5-B018-1573D439F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20AE0-306D-4568-9C48-124C54B4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0EAF4-A7B5-4B24-901A-4967475C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FADC4-7B3A-4E27-8989-9042A9A1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44659-B0F0-4A96-AADC-E9E39FAD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69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0D620-952A-4E26-9277-D5D415E8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6B73F-C4E2-44DE-919C-16FC39DEE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F0FD-50F2-48BF-AC46-83B1248B4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CF8A8-B492-4AB1-9110-6B0FF397C42D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4728-3038-4C15-9AC6-76574EF5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5F7E-5943-4A2B-9272-A2702F4C4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876F5-3070-41B5-9B77-92F794EEB1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7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7753DC98-4132-4876-A242-3545E3F30C4C}"/>
              </a:ext>
            </a:extLst>
          </p:cNvPr>
          <p:cNvSpPr/>
          <p:nvPr/>
        </p:nvSpPr>
        <p:spPr>
          <a:xfrm>
            <a:off x="2531362" y="221275"/>
            <a:ext cx="7109789" cy="641478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</a:rPr>
              <a:t>autocompleter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BF228E7-103C-4039-A09B-9C710D5AF0B6}"/>
              </a:ext>
            </a:extLst>
          </p:cNvPr>
          <p:cNvSpPr/>
          <p:nvPr/>
        </p:nvSpPr>
        <p:spPr>
          <a:xfrm>
            <a:off x="2997349" y="2791493"/>
            <a:ext cx="1310634" cy="415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Autocompleter</a:t>
            </a:r>
            <a:endParaRPr lang="en-SG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lowchart: Decision 96">
            <a:extLst>
              <a:ext uri="{FF2B5EF4-FFF2-40B4-BE49-F238E27FC236}">
                <a16:creationId xmlns:a16="http://schemas.microsoft.com/office/drawing/2014/main" id="{99D0BCD3-3C07-45F0-843A-8524CD647227}"/>
              </a:ext>
            </a:extLst>
          </p:cNvPr>
          <p:cNvSpPr/>
          <p:nvPr/>
        </p:nvSpPr>
        <p:spPr>
          <a:xfrm>
            <a:off x="4307983" y="2912585"/>
            <a:ext cx="236048" cy="17338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Elbow Connector 85">
            <a:extLst>
              <a:ext uri="{FF2B5EF4-FFF2-40B4-BE49-F238E27FC236}">
                <a16:creationId xmlns:a16="http://schemas.microsoft.com/office/drawing/2014/main" id="{51C94280-061F-455A-9246-5DC4912073BC}"/>
              </a:ext>
            </a:extLst>
          </p:cNvPr>
          <p:cNvCxnSpPr>
            <a:cxnSpLocks/>
          </p:cNvCxnSpPr>
          <p:nvPr/>
        </p:nvCxnSpPr>
        <p:spPr>
          <a:xfrm>
            <a:off x="4544031" y="3004421"/>
            <a:ext cx="439362" cy="962243"/>
          </a:xfrm>
          <a:prstGeom prst="bentConnector3">
            <a:avLst>
              <a:gd name="adj1" fmla="val 4798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Elbow Connector 83">
            <a:extLst>
              <a:ext uri="{FF2B5EF4-FFF2-40B4-BE49-F238E27FC236}">
                <a16:creationId xmlns:a16="http://schemas.microsoft.com/office/drawing/2014/main" id="{F2F32A72-6DCD-461F-BC15-7C2F9049627B}"/>
              </a:ext>
            </a:extLst>
          </p:cNvPr>
          <p:cNvCxnSpPr>
            <a:cxnSpLocks/>
          </p:cNvCxnSpPr>
          <p:nvPr/>
        </p:nvCxnSpPr>
        <p:spPr>
          <a:xfrm>
            <a:off x="4766192" y="2999275"/>
            <a:ext cx="21720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78">
            <a:extLst>
              <a:ext uri="{FF2B5EF4-FFF2-40B4-BE49-F238E27FC236}">
                <a16:creationId xmlns:a16="http://schemas.microsoft.com/office/drawing/2014/main" id="{716BCE9B-AE66-4357-A377-3A92022A0FB9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 flipV="1">
            <a:off x="4544031" y="927127"/>
            <a:ext cx="425522" cy="20721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id="{8DFCF5E1-B873-4558-96DF-A5405D8C2614}"/>
              </a:ext>
            </a:extLst>
          </p:cNvPr>
          <p:cNvSpPr/>
          <p:nvPr/>
        </p:nvSpPr>
        <p:spPr>
          <a:xfrm>
            <a:off x="4992271" y="4158916"/>
            <a:ext cx="1515062" cy="2477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ADD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CLEAR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DELETE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EDIT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EXIT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FIND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HELP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HISTORY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IMPORT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NONE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REDO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SELECT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TAB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UNDO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F5375F52-1B79-4371-AF4A-B9697EA56086}"/>
              </a:ext>
            </a:extLst>
          </p:cNvPr>
          <p:cNvSpPr/>
          <p:nvPr/>
        </p:nvSpPr>
        <p:spPr>
          <a:xfrm>
            <a:off x="4992271" y="3773468"/>
            <a:ext cx="1515062" cy="386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&lt;&lt;enumeration&gt;&gt;</a:t>
            </a:r>
          </a:p>
          <a:p>
            <a:pPr algn="ctr"/>
            <a:r>
              <a:rPr lang="en-SG" sz="1050" dirty="0" err="1">
                <a:solidFill>
                  <a:schemeClr val="accent1">
                    <a:lumMod val="50000"/>
                  </a:schemeClr>
                </a:solidFill>
              </a:rPr>
              <a:t>AutocompleteCommand</a:t>
            </a:r>
            <a:endParaRPr lang="en-SG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6B33E16-22EC-4CA1-8493-6CDF5C8CD385}"/>
              </a:ext>
            </a:extLst>
          </p:cNvPr>
          <p:cNvSpPr/>
          <p:nvPr/>
        </p:nvSpPr>
        <p:spPr>
          <a:xfrm>
            <a:off x="4969553" y="2791493"/>
            <a:ext cx="1515061" cy="415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CommandBoxParser</a:t>
            </a:r>
            <a:endParaRPr lang="en-SG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2C648106-6919-4518-B3C6-FC2135850053}"/>
              </a:ext>
            </a:extLst>
          </p:cNvPr>
          <p:cNvSpPr/>
          <p:nvPr/>
        </p:nvSpPr>
        <p:spPr>
          <a:xfrm>
            <a:off x="4969552" y="1127801"/>
            <a:ext cx="2085034" cy="1512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COMMAND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COMMAND_NEXT_PREFIX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COMMAND_CYCLE_PREFIX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COMMAND_COMPLETE_PREFIX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EMPTY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MULTIPLE_COMMAND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NO_RESULT</a:t>
            </a:r>
          </a:p>
          <a:p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INDEX</a:t>
            </a:r>
          </a:p>
          <a:p>
            <a:endParaRPr lang="en-SG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F7B81CA8-F90F-417F-878C-1C36F70D1420}"/>
              </a:ext>
            </a:extLst>
          </p:cNvPr>
          <p:cNvSpPr/>
          <p:nvPr/>
        </p:nvSpPr>
        <p:spPr>
          <a:xfrm>
            <a:off x="4969553" y="731597"/>
            <a:ext cx="2085034" cy="391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accent1">
                    <a:lumMod val="50000"/>
                  </a:schemeClr>
                </a:solidFill>
              </a:rPr>
              <a:t>&lt;&lt;enumeration&gt;&gt;</a:t>
            </a:r>
          </a:p>
          <a:p>
            <a:pPr algn="ctr"/>
            <a:r>
              <a:rPr lang="en-SG" sz="1050" dirty="0" err="1">
                <a:solidFill>
                  <a:schemeClr val="accent1">
                    <a:lumMod val="50000"/>
                  </a:schemeClr>
                </a:solidFill>
              </a:rPr>
              <a:t>AutocompleteState</a:t>
            </a:r>
            <a:endParaRPr lang="en-SG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7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Timothy Ng Chu</dc:creator>
  <cp:lastModifiedBy>Kyle Timothy Ng Chu</cp:lastModifiedBy>
  <cp:revision>4</cp:revision>
  <dcterms:created xsi:type="dcterms:W3CDTF">2017-11-13T04:34:06Z</dcterms:created>
  <dcterms:modified xsi:type="dcterms:W3CDTF">2017-11-13T06:04:39Z</dcterms:modified>
</cp:coreProperties>
</file>