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0070C0"/>
    <a:srgbClr val="FDEADA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howGuides="1">
      <p:cViewPr varScale="1">
        <p:scale>
          <a:sx n="131" d="100"/>
          <a:sy n="131" d="100"/>
        </p:scale>
        <p:origin x="918" y="11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FB6806A-28D3-42A5-B594-BDA4FDEE240C}"/>
              </a:ext>
            </a:extLst>
          </p:cNvPr>
          <p:cNvSpPr/>
          <p:nvPr/>
        </p:nvSpPr>
        <p:spPr>
          <a:xfrm>
            <a:off x="3147536" y="2607412"/>
            <a:ext cx="222832" cy="244919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B009ED-F8D2-4B85-92F2-204C0D6A4EC8}"/>
              </a:ext>
            </a:extLst>
          </p:cNvPr>
          <p:cNvSpPr/>
          <p:nvPr/>
        </p:nvSpPr>
        <p:spPr>
          <a:xfrm>
            <a:off x="3463759" y="3582220"/>
            <a:ext cx="222832" cy="94200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E16E8EB-F392-4B46-B586-882D8DD5BC5F}"/>
              </a:ext>
            </a:extLst>
          </p:cNvPr>
          <p:cNvSpPr/>
          <p:nvPr/>
        </p:nvSpPr>
        <p:spPr>
          <a:xfrm>
            <a:off x="3464308" y="2728344"/>
            <a:ext cx="222832" cy="277272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553FDD3-C0B0-41CE-A96C-9D13DE5B5463}"/>
              </a:ext>
            </a:extLst>
          </p:cNvPr>
          <p:cNvSpPr/>
          <p:nvPr/>
        </p:nvSpPr>
        <p:spPr>
          <a:xfrm>
            <a:off x="3305922" y="2474559"/>
            <a:ext cx="222832" cy="251837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600200" y="274117"/>
            <a:ext cx="7010400" cy="6202878"/>
          </a:xfrm>
          <a:prstGeom prst="roundRect">
            <a:avLst>
              <a:gd name="adj" fmla="val 3484"/>
            </a:avLst>
          </a:prstGeom>
          <a:solidFill>
            <a:srgbClr val="FDEADA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3270013" y="1036181"/>
            <a:ext cx="17346" cy="5593219"/>
          </a:xfrm>
          <a:prstGeom prst="line">
            <a:avLst/>
          </a:prstGeom>
          <a:ln w="19050">
            <a:solidFill>
              <a:srgbClr val="E46C0A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158657" y="923417"/>
            <a:ext cx="225988" cy="5389905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910128" y="923417"/>
            <a:ext cx="0" cy="1551142"/>
          </a:xfrm>
          <a:prstGeom prst="line">
            <a:avLst/>
          </a:prstGeom>
          <a:ln w="19050">
            <a:solidFill>
              <a:srgbClr val="E46C0A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790238" y="1962905"/>
            <a:ext cx="222832" cy="398560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439694" y="91440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73250" y="701092"/>
            <a:ext cx="117033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StorageManager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 flipV="1">
            <a:off x="3571436" y="2361465"/>
            <a:ext cx="2330218" cy="1783"/>
          </a:xfrm>
          <a:prstGeom prst="straightConnector1">
            <a:avLst/>
          </a:prstGeom>
          <a:ln w="19050">
            <a:solidFill>
              <a:srgbClr val="E46C0A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505246" y="1962905"/>
            <a:ext cx="2284992" cy="0"/>
          </a:xfrm>
          <a:prstGeom prst="straightConnector1">
            <a:avLst/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B4C775E-3EA5-4DAB-8185-B313D1DE2DC6}"/>
              </a:ext>
            </a:extLst>
          </p:cNvPr>
          <p:cNvSpPr/>
          <p:nvPr/>
        </p:nvSpPr>
        <p:spPr>
          <a:xfrm>
            <a:off x="3312508" y="1553799"/>
            <a:ext cx="233779" cy="4551202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70CFE4D-9EAF-44B5-A8AC-B651291DD14E}"/>
              </a:ext>
            </a:extLst>
          </p:cNvPr>
          <p:cNvCxnSpPr>
            <a:cxnSpLocks/>
          </p:cNvCxnSpPr>
          <p:nvPr/>
        </p:nvCxnSpPr>
        <p:spPr>
          <a:xfrm>
            <a:off x="3369819" y="1454452"/>
            <a:ext cx="155953" cy="97385"/>
          </a:xfrm>
          <a:prstGeom prst="curvedConnector3">
            <a:avLst>
              <a:gd name="adj1" fmla="val 320615"/>
            </a:avLst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5FCBB28-2B62-4BB7-AAA4-49D65A53898A}"/>
              </a:ext>
            </a:extLst>
          </p:cNvPr>
          <p:cNvSpPr/>
          <p:nvPr/>
        </p:nvSpPr>
        <p:spPr>
          <a:xfrm>
            <a:off x="2281032" y="2630854"/>
            <a:ext cx="5719967" cy="341277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Rectangle: Single Corner Snipped 147">
            <a:extLst>
              <a:ext uri="{FF2B5EF4-FFF2-40B4-BE49-F238E27FC236}">
                <a16:creationId xmlns:a16="http://schemas.microsoft.com/office/drawing/2014/main" id="{C0B51C55-7A8B-45B8-8C02-18FC4A26E143}"/>
              </a:ext>
            </a:extLst>
          </p:cNvPr>
          <p:cNvSpPr/>
          <p:nvPr/>
        </p:nvSpPr>
        <p:spPr>
          <a:xfrm rot="10800000" flipH="1">
            <a:off x="2280058" y="2629856"/>
            <a:ext cx="457199" cy="275919"/>
          </a:xfrm>
          <a:prstGeom prst="snip1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020EE11-0984-4CCD-91F3-C88BD9B027EC}"/>
              </a:ext>
            </a:extLst>
          </p:cNvPr>
          <p:cNvSpPr txBox="1"/>
          <p:nvPr/>
        </p:nvSpPr>
        <p:spPr>
          <a:xfrm>
            <a:off x="2391524" y="2657844"/>
            <a:ext cx="33693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opt</a:t>
            </a:r>
          </a:p>
        </p:txBody>
      </p:sp>
      <p:cxnSp>
        <p:nvCxnSpPr>
          <p:cNvPr id="39" name="Straight Arrow Connector 117">
            <a:extLst>
              <a:ext uri="{FF2B5EF4-FFF2-40B4-BE49-F238E27FC236}">
                <a16:creationId xmlns:a16="http://schemas.microsoft.com/office/drawing/2014/main" id="{DA558977-1D62-4098-824B-5BB0A887C3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35870" y="5859034"/>
            <a:ext cx="170923" cy="87458"/>
          </a:xfrm>
          <a:prstGeom prst="curvedConnector3">
            <a:avLst>
              <a:gd name="adj1" fmla="val -179405"/>
            </a:avLst>
          </a:prstGeom>
          <a:ln w="19050">
            <a:solidFill>
              <a:srgbClr val="E46C0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66BAC0F-2062-4403-A784-24E02F8F43DC}"/>
              </a:ext>
            </a:extLst>
          </p:cNvPr>
          <p:cNvSpPr txBox="1"/>
          <p:nvPr/>
        </p:nvSpPr>
        <p:spPr>
          <a:xfrm>
            <a:off x="4102424" y="3950411"/>
            <a:ext cx="207718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backup(addressBook:AddressBook)</a:t>
            </a:r>
          </a:p>
        </p:txBody>
      </p:sp>
      <p:cxnSp>
        <p:nvCxnSpPr>
          <p:cNvPr id="46" name="Straight Arrow Connector 117">
            <a:extLst>
              <a:ext uri="{FF2B5EF4-FFF2-40B4-BE49-F238E27FC236}">
                <a16:creationId xmlns:a16="http://schemas.microsoft.com/office/drawing/2014/main" id="{FDD5AF35-B189-4964-BB6A-F64E23107707}"/>
              </a:ext>
            </a:extLst>
          </p:cNvPr>
          <p:cNvCxnSpPr>
            <a:cxnSpLocks/>
          </p:cNvCxnSpPr>
          <p:nvPr/>
        </p:nvCxnSpPr>
        <p:spPr>
          <a:xfrm>
            <a:off x="3555876" y="4073653"/>
            <a:ext cx="155953" cy="97385"/>
          </a:xfrm>
          <a:prstGeom prst="curvedConnector3">
            <a:avLst>
              <a:gd name="adj1" fmla="val 320615"/>
            </a:avLst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2A6445-444E-4B36-A13E-AEC74A69503F}"/>
              </a:ext>
            </a:extLst>
          </p:cNvPr>
          <p:cNvCxnSpPr>
            <a:cxnSpLocks/>
          </p:cNvCxnSpPr>
          <p:nvPr/>
        </p:nvCxnSpPr>
        <p:spPr>
          <a:xfrm flipH="1">
            <a:off x="1439694" y="6313322"/>
            <a:ext cx="171896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0AA93D5-1B7C-4874-B051-FF5DCD4C9DA1}"/>
              </a:ext>
            </a:extLst>
          </p:cNvPr>
          <p:cNvSpPr txBox="1"/>
          <p:nvPr/>
        </p:nvSpPr>
        <p:spPr>
          <a:xfrm>
            <a:off x="3474774" y="1277904"/>
            <a:ext cx="195056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backup(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addressBookStorage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6" name="Rectangle 62"/>
          <p:cNvSpPr/>
          <p:nvPr/>
        </p:nvSpPr>
        <p:spPr>
          <a:xfrm>
            <a:off x="4422915" y="748404"/>
            <a:ext cx="3054348" cy="294306"/>
          </a:xfrm>
          <a:prstGeom prst="rect">
            <a:avLst/>
          </a:prstGeom>
          <a:solidFill>
            <a:srgbClr val="E46C0A"/>
          </a:solidFill>
          <a:ln w="19050">
            <a:solidFill>
              <a:srgbClr val="E46C0A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addressBookStorage:AddressBookStorage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D480A2-66F2-4B83-8B13-0FFAE6DBC05C}"/>
              </a:ext>
            </a:extLst>
          </p:cNvPr>
          <p:cNvSpPr txBox="1"/>
          <p:nvPr/>
        </p:nvSpPr>
        <p:spPr>
          <a:xfrm>
            <a:off x="4017348" y="1767077"/>
            <a:ext cx="133081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readAddressBook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14D844-7B02-45A4-B630-873FFAAB3D5C}"/>
              </a:ext>
            </a:extLst>
          </p:cNvPr>
          <p:cNvSpPr txBox="1"/>
          <p:nvPr/>
        </p:nvSpPr>
        <p:spPr>
          <a:xfrm>
            <a:off x="3457705" y="2149795"/>
            <a:ext cx="176775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addressBookOptional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9B4B92-0053-4250-B3FB-B398FE1D4364}"/>
              </a:ext>
            </a:extLst>
          </p:cNvPr>
          <p:cNvSpPr/>
          <p:nvPr/>
        </p:nvSpPr>
        <p:spPr>
          <a:xfrm>
            <a:off x="3464073" y="4173042"/>
            <a:ext cx="233779" cy="1678874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7EBF7DC-EA2E-4951-BF00-EA033DB34EE9}"/>
              </a:ext>
            </a:extLst>
          </p:cNvPr>
          <p:cNvCxnSpPr>
            <a:cxnSpLocks/>
          </p:cNvCxnSpPr>
          <p:nvPr/>
        </p:nvCxnSpPr>
        <p:spPr>
          <a:xfrm>
            <a:off x="7086600" y="1269730"/>
            <a:ext cx="0" cy="2680681"/>
          </a:xfrm>
          <a:prstGeom prst="line">
            <a:avLst/>
          </a:prstGeom>
          <a:ln w="19050">
            <a:solidFill>
              <a:srgbClr val="E46C0A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0" name="Rectangle 62">
            <a:extLst>
              <a:ext uri="{FF2B5EF4-FFF2-40B4-BE49-F238E27FC236}">
                <a16:creationId xmlns:a16="http://schemas.microsoft.com/office/drawing/2014/main" id="{4E5C4DD7-D9BB-49E5-854E-4EBE30CB6081}"/>
              </a:ext>
            </a:extLst>
          </p:cNvPr>
          <p:cNvSpPr/>
          <p:nvPr/>
        </p:nvSpPr>
        <p:spPr>
          <a:xfrm>
            <a:off x="6117023" y="1128460"/>
            <a:ext cx="1940523" cy="410156"/>
          </a:xfrm>
          <a:prstGeom prst="rect">
            <a:avLst/>
          </a:prstGeom>
          <a:solidFill>
            <a:srgbClr val="E46C0A"/>
          </a:solidFill>
          <a:ln w="19050">
            <a:solidFill>
              <a:srgbClr val="E46C0A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addressBookOptional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:Optional&lt;</a:t>
            </a:r>
            <a:r>
              <a:rPr lang="en-US" sz="1200" dirty="0" err="1">
                <a:solidFill>
                  <a:schemeClr val="bg1"/>
                </a:solidFill>
              </a:rPr>
              <a:t>AddressBook</a:t>
            </a:r>
            <a:r>
              <a:rPr lang="en-US" sz="1200" dirty="0">
                <a:solidFill>
                  <a:schemeClr val="bg1"/>
                </a:solidFill>
              </a:rPr>
              <a:t>&gt;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01F9A16-D069-40AF-B26B-6B70096214D0}"/>
              </a:ext>
            </a:extLst>
          </p:cNvPr>
          <p:cNvSpPr/>
          <p:nvPr/>
        </p:nvSpPr>
        <p:spPr>
          <a:xfrm>
            <a:off x="6976839" y="3198617"/>
            <a:ext cx="222832" cy="541587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A6C314-2F91-4C23-9B70-08536F961D28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3552873" y="3731597"/>
            <a:ext cx="3535382" cy="8607"/>
          </a:xfrm>
          <a:prstGeom prst="straightConnector1">
            <a:avLst/>
          </a:prstGeom>
          <a:ln w="19050">
            <a:solidFill>
              <a:srgbClr val="E46C0A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087A906-B1EE-48AF-A851-10AEB4FB4BFC}"/>
              </a:ext>
            </a:extLst>
          </p:cNvPr>
          <p:cNvCxnSpPr>
            <a:cxnSpLocks/>
          </p:cNvCxnSpPr>
          <p:nvPr/>
        </p:nvCxnSpPr>
        <p:spPr>
          <a:xfrm>
            <a:off x="3574708" y="3200400"/>
            <a:ext cx="3402131" cy="0"/>
          </a:xfrm>
          <a:prstGeom prst="straightConnector1">
            <a:avLst/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389AB9-D1AA-4689-9A88-046E04E8F992}"/>
              </a:ext>
            </a:extLst>
          </p:cNvPr>
          <p:cNvSpPr txBox="1"/>
          <p:nvPr/>
        </p:nvSpPr>
        <p:spPr>
          <a:xfrm>
            <a:off x="5113687" y="3007929"/>
            <a:ext cx="37303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get()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892997-2536-419B-9B86-2DDA9C17ADCA}"/>
              </a:ext>
            </a:extLst>
          </p:cNvPr>
          <p:cNvSpPr txBox="1"/>
          <p:nvPr/>
        </p:nvSpPr>
        <p:spPr>
          <a:xfrm>
            <a:off x="4024389" y="3552846"/>
            <a:ext cx="176775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206CFA-C851-4131-8EB7-C072A537EB2F}"/>
              </a:ext>
            </a:extLst>
          </p:cNvPr>
          <p:cNvSpPr/>
          <p:nvPr/>
        </p:nvSpPr>
        <p:spPr>
          <a:xfrm>
            <a:off x="3624579" y="4352639"/>
            <a:ext cx="233779" cy="315022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117">
            <a:extLst>
              <a:ext uri="{FF2B5EF4-FFF2-40B4-BE49-F238E27FC236}">
                <a16:creationId xmlns:a16="http://schemas.microsoft.com/office/drawing/2014/main" id="{FA60CAD8-616C-4BBA-A8CD-8E6C1EC8AC2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06065" y="4674779"/>
            <a:ext cx="170923" cy="87458"/>
          </a:xfrm>
          <a:prstGeom prst="curvedConnector3">
            <a:avLst>
              <a:gd name="adj1" fmla="val -179405"/>
            </a:avLst>
          </a:prstGeom>
          <a:ln w="19050">
            <a:solidFill>
              <a:srgbClr val="E46C0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17">
            <a:extLst>
              <a:ext uri="{FF2B5EF4-FFF2-40B4-BE49-F238E27FC236}">
                <a16:creationId xmlns:a16="http://schemas.microsoft.com/office/drawing/2014/main" id="{964E86F5-9718-4CCB-A57A-D35767EFC7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83317" y="6112926"/>
            <a:ext cx="170923" cy="87458"/>
          </a:xfrm>
          <a:prstGeom prst="curvedConnector3">
            <a:avLst>
              <a:gd name="adj1" fmla="val -179405"/>
            </a:avLst>
          </a:prstGeom>
          <a:ln w="19050">
            <a:solidFill>
              <a:srgbClr val="E46C0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17">
            <a:extLst>
              <a:ext uri="{FF2B5EF4-FFF2-40B4-BE49-F238E27FC236}">
                <a16:creationId xmlns:a16="http://schemas.microsoft.com/office/drawing/2014/main" id="{8E07067B-DF74-410A-A756-11A0ECFBC2DE}"/>
              </a:ext>
            </a:extLst>
          </p:cNvPr>
          <p:cNvCxnSpPr>
            <a:cxnSpLocks/>
          </p:cNvCxnSpPr>
          <p:nvPr/>
        </p:nvCxnSpPr>
        <p:spPr>
          <a:xfrm>
            <a:off x="3700226" y="4278694"/>
            <a:ext cx="155953" cy="97385"/>
          </a:xfrm>
          <a:prstGeom prst="curvedConnector3">
            <a:avLst>
              <a:gd name="adj1" fmla="val 320615"/>
            </a:avLst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62F6679-02C4-435B-B195-D82F63C6C709}"/>
              </a:ext>
            </a:extLst>
          </p:cNvPr>
          <p:cNvSpPr txBox="1"/>
          <p:nvPr/>
        </p:nvSpPr>
        <p:spPr>
          <a:xfrm>
            <a:off x="4256936" y="4221035"/>
            <a:ext cx="175612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getBackupStorageFilePath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674A5A-1546-4840-8E1A-453578582F8E}"/>
              </a:ext>
            </a:extLst>
          </p:cNvPr>
          <p:cNvSpPr txBox="1"/>
          <p:nvPr/>
        </p:nvSpPr>
        <p:spPr>
          <a:xfrm>
            <a:off x="4232115" y="4603513"/>
            <a:ext cx="153330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backupStoragePath:String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D9B5B56-4348-4A47-A361-552ADEAEA683}"/>
              </a:ext>
            </a:extLst>
          </p:cNvPr>
          <p:cNvSpPr/>
          <p:nvPr/>
        </p:nvSpPr>
        <p:spPr>
          <a:xfrm>
            <a:off x="3618740" y="4945693"/>
            <a:ext cx="233779" cy="666117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1" name="Straight Arrow Connector 117">
            <a:extLst>
              <a:ext uri="{FF2B5EF4-FFF2-40B4-BE49-F238E27FC236}">
                <a16:creationId xmlns:a16="http://schemas.microsoft.com/office/drawing/2014/main" id="{18D4BC25-9ADD-42CB-A4CB-5C8A1C73B1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74418" y="5611811"/>
            <a:ext cx="170923" cy="87458"/>
          </a:xfrm>
          <a:prstGeom prst="curvedConnector3">
            <a:avLst>
              <a:gd name="adj1" fmla="val -179405"/>
            </a:avLst>
          </a:prstGeom>
          <a:ln w="19050">
            <a:solidFill>
              <a:srgbClr val="E46C0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17">
            <a:extLst>
              <a:ext uri="{FF2B5EF4-FFF2-40B4-BE49-F238E27FC236}">
                <a16:creationId xmlns:a16="http://schemas.microsoft.com/office/drawing/2014/main" id="{4FFFAD43-1BAB-48AD-9014-C9D3E23D462A}"/>
              </a:ext>
            </a:extLst>
          </p:cNvPr>
          <p:cNvCxnSpPr>
            <a:cxnSpLocks/>
          </p:cNvCxnSpPr>
          <p:nvPr/>
        </p:nvCxnSpPr>
        <p:spPr>
          <a:xfrm>
            <a:off x="3694387" y="4871749"/>
            <a:ext cx="155953" cy="97385"/>
          </a:xfrm>
          <a:prstGeom prst="curvedConnector3">
            <a:avLst>
              <a:gd name="adj1" fmla="val 320615"/>
            </a:avLst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EBC0E98-732B-42C1-BA11-9A973C1E4C66}"/>
              </a:ext>
            </a:extLst>
          </p:cNvPr>
          <p:cNvSpPr txBox="1"/>
          <p:nvPr/>
        </p:nvSpPr>
        <p:spPr>
          <a:xfrm>
            <a:off x="4238775" y="4856453"/>
            <a:ext cx="30532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saveAddressBook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backupStoragePath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" name="Rectangle 62"/>
          <p:cNvSpPr/>
          <p:nvPr/>
        </p:nvSpPr>
        <p:spPr>
          <a:xfrm>
            <a:off x="2559545" y="743348"/>
            <a:ext cx="1631455" cy="275921"/>
          </a:xfrm>
          <a:prstGeom prst="rect">
            <a:avLst/>
          </a:prstGeom>
          <a:solidFill>
            <a:srgbClr val="E46C0A"/>
          </a:solidFill>
          <a:ln w="1905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StorageManager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F0D732-EDE1-437B-AEC5-E317E3BD3828}"/>
              </a:ext>
            </a:extLst>
          </p:cNvPr>
          <p:cNvSpPr txBox="1"/>
          <p:nvPr/>
        </p:nvSpPr>
        <p:spPr>
          <a:xfrm>
            <a:off x="4191000" y="2677492"/>
            <a:ext cx="27598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</a:rPr>
              <a:t>addressBookOptional.isPresent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()]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42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Kennard Ng</cp:lastModifiedBy>
  <cp:revision>99</cp:revision>
  <dcterms:created xsi:type="dcterms:W3CDTF">2016-07-22T14:33:02Z</dcterms:created>
  <dcterms:modified xsi:type="dcterms:W3CDTF">2017-11-13T04:56:19Z</dcterms:modified>
</cp:coreProperties>
</file>