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1234" y="5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98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65">
            <a:extLst>
              <a:ext uri="{FF2B5EF4-FFF2-40B4-BE49-F238E27FC236}">
                <a16:creationId xmlns:a16="http://schemas.microsoft.com/office/drawing/2014/main" id="{1A4DF307-80EE-4A6E-BEC5-1A0298D292C9}"/>
              </a:ext>
            </a:extLst>
          </p:cNvPr>
          <p:cNvSpPr/>
          <p:nvPr/>
        </p:nvSpPr>
        <p:spPr>
          <a:xfrm>
            <a:off x="2401921" y="121492"/>
            <a:ext cx="4989479" cy="604107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D77BBA5-27A1-41F9-8FE3-9A913FBF1807}"/>
              </a:ext>
            </a:extLst>
          </p:cNvPr>
          <p:cNvSpPr/>
          <p:nvPr/>
        </p:nvSpPr>
        <p:spPr>
          <a:xfrm>
            <a:off x="835041" y="1523678"/>
            <a:ext cx="198647" cy="2227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1" name="Rectangle 65"/>
          <p:cNvSpPr/>
          <p:nvPr/>
        </p:nvSpPr>
        <p:spPr>
          <a:xfrm>
            <a:off x="122707" y="132805"/>
            <a:ext cx="2050570" cy="604107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63751" y="485763"/>
            <a:ext cx="1288554" cy="25714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ParserUtil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108028" y="734090"/>
            <a:ext cx="20034" cy="556178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001312" y="1008876"/>
            <a:ext cx="226765" cy="50122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2110" y="1431845"/>
            <a:ext cx="1183395" cy="322159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d:DeliveryDate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36962" y="1717774"/>
            <a:ext cx="194622" cy="3725612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6359329" y="2438400"/>
            <a:ext cx="0" cy="286735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210722" y="2150831"/>
            <a:ext cx="243888" cy="419176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720740" y="1027152"/>
            <a:ext cx="173370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endCxn id="19" idx="1"/>
          </p:cNvCxnSpPr>
          <p:nvPr/>
        </p:nvCxnSpPr>
        <p:spPr>
          <a:xfrm>
            <a:off x="3407063" y="2162357"/>
            <a:ext cx="2072398" cy="1606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3425650" y="2570007"/>
            <a:ext cx="290701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209850" y="5436182"/>
            <a:ext cx="212967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183083" y="6021093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1345166" y="809835"/>
            <a:ext cx="221407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parseDeliveryDate</a:t>
            </a:r>
            <a:r>
              <a:rPr lang="en-US" sz="1100" dirty="0"/>
              <a:t>(“today”)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49997" y="5748923"/>
            <a:ext cx="762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575739" y="2374657"/>
            <a:ext cx="29056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sdf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479461" y="2051161"/>
            <a:ext cx="1759736" cy="254515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sdf:SimpleDateFormat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452313" y="4754909"/>
            <a:ext cx="2780407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1209850" y="1578666"/>
            <a:ext cx="1529658" cy="9173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114064B-4F53-428D-89C6-A62ABE5432A2}"/>
              </a:ext>
            </a:extLst>
          </p:cNvPr>
          <p:cNvCxnSpPr>
            <a:cxnSpLocks/>
          </p:cNvCxnSpPr>
          <p:nvPr/>
        </p:nvCxnSpPr>
        <p:spPr>
          <a:xfrm flipH="1">
            <a:off x="5528461" y="3089062"/>
            <a:ext cx="15612" cy="22166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62">
            <a:extLst>
              <a:ext uri="{FF2B5EF4-FFF2-40B4-BE49-F238E27FC236}">
                <a16:creationId xmlns:a16="http://schemas.microsoft.com/office/drawing/2014/main" id="{EB5FA681-5AC0-4426-B108-AF00C65D29E2}"/>
              </a:ext>
            </a:extLst>
          </p:cNvPr>
          <p:cNvSpPr/>
          <p:nvPr/>
        </p:nvSpPr>
        <p:spPr>
          <a:xfrm>
            <a:off x="4888536" y="2870042"/>
            <a:ext cx="1336041" cy="271986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pt:PrettyTimeParser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E3E3940-D583-48D5-B850-38F4AFBAF5FA}"/>
              </a:ext>
            </a:extLst>
          </p:cNvPr>
          <p:cNvSpPr/>
          <p:nvPr/>
        </p:nvSpPr>
        <p:spPr>
          <a:xfrm>
            <a:off x="6232720" y="4754909"/>
            <a:ext cx="216238" cy="322255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>
              <a:solidFill>
                <a:schemeClr val="bg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6E306BD-49DE-4C53-BD77-2BE71C303674}"/>
              </a:ext>
            </a:extLst>
          </p:cNvPr>
          <p:cNvCxnSpPr>
            <a:cxnSpLocks/>
          </p:cNvCxnSpPr>
          <p:nvPr/>
        </p:nvCxnSpPr>
        <p:spPr>
          <a:xfrm>
            <a:off x="3452313" y="4005519"/>
            <a:ext cx="197842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2BC7EBC-8247-4D57-A73C-09061C965CBC}"/>
              </a:ext>
            </a:extLst>
          </p:cNvPr>
          <p:cNvCxnSpPr>
            <a:cxnSpLocks/>
            <a:endCxn id="111" idx="2"/>
          </p:cNvCxnSpPr>
          <p:nvPr/>
        </p:nvCxnSpPr>
        <p:spPr>
          <a:xfrm>
            <a:off x="3447731" y="3571403"/>
            <a:ext cx="2091082" cy="917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6EA5B01-B7DD-4F74-8169-1CB90FA669A3}"/>
              </a:ext>
            </a:extLst>
          </p:cNvPr>
          <p:cNvCxnSpPr>
            <a:cxnSpLocks/>
          </p:cNvCxnSpPr>
          <p:nvPr/>
        </p:nvCxnSpPr>
        <p:spPr>
          <a:xfrm>
            <a:off x="3381737" y="5077165"/>
            <a:ext cx="2899665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6E26813-C782-4A15-8666-4A73D4C1D0D9}"/>
              </a:ext>
            </a:extLst>
          </p:cNvPr>
          <p:cNvSpPr txBox="1"/>
          <p:nvPr/>
        </p:nvSpPr>
        <p:spPr>
          <a:xfrm>
            <a:off x="1311310" y="5213423"/>
            <a:ext cx="99531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6E4E161-F872-460F-9D8E-DD51F2A91415}"/>
              </a:ext>
            </a:extLst>
          </p:cNvPr>
          <p:cNvSpPr/>
          <p:nvPr/>
        </p:nvSpPr>
        <p:spPr>
          <a:xfrm>
            <a:off x="5433209" y="3100627"/>
            <a:ext cx="211208" cy="479953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37FA9E-4537-475E-B058-03D5725EBB7E}"/>
              </a:ext>
            </a:extLst>
          </p:cNvPr>
          <p:cNvSpPr txBox="1"/>
          <p:nvPr/>
        </p:nvSpPr>
        <p:spPr>
          <a:xfrm>
            <a:off x="3362565" y="1956620"/>
            <a:ext cx="199877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>
                <a:solidFill>
                  <a:srgbClr val="7030A0"/>
                </a:solidFill>
              </a:rPr>
              <a:t>new </a:t>
            </a:r>
            <a:r>
              <a:rPr lang="en-US" sz="900" dirty="0" err="1">
                <a:solidFill>
                  <a:srgbClr val="7030A0"/>
                </a:solidFill>
              </a:rPr>
              <a:t>SimpleDateFormat</a:t>
            </a:r>
            <a:r>
              <a:rPr lang="en-US" sz="900" dirty="0">
                <a:solidFill>
                  <a:srgbClr val="7030A0"/>
                </a:solidFill>
              </a:rPr>
              <a:t>(“</a:t>
            </a:r>
            <a:r>
              <a:rPr lang="en-US" sz="900" dirty="0" err="1">
                <a:solidFill>
                  <a:srgbClr val="7030A0"/>
                </a:solidFill>
              </a:rPr>
              <a:t>dd</a:t>
            </a:r>
            <a:r>
              <a:rPr lang="en-US" sz="900" dirty="0">
                <a:solidFill>
                  <a:srgbClr val="7030A0"/>
                </a:solidFill>
              </a:rPr>
              <a:t>-MM-</a:t>
            </a:r>
            <a:r>
              <a:rPr lang="en-US" sz="900" dirty="0" err="1">
                <a:solidFill>
                  <a:srgbClr val="7030A0"/>
                </a:solidFill>
              </a:rPr>
              <a:t>yyyy</a:t>
            </a:r>
            <a:r>
              <a:rPr lang="en-US" sz="900" dirty="0">
                <a:solidFill>
                  <a:srgbClr val="7030A0"/>
                </a:solidFill>
              </a:rPr>
              <a:t>”)	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683240-6163-44F4-88D7-C3AFB3CAF046}"/>
              </a:ext>
            </a:extLst>
          </p:cNvPr>
          <p:cNvSpPr txBox="1"/>
          <p:nvPr/>
        </p:nvSpPr>
        <p:spPr>
          <a:xfrm>
            <a:off x="2910605" y="2736630"/>
            <a:ext cx="190613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rgbClr val="7030A0"/>
                </a:solidFill>
              </a:rPr>
              <a:t>new </a:t>
            </a:r>
            <a:r>
              <a:rPr lang="en-US" sz="1100" dirty="0" err="1">
                <a:solidFill>
                  <a:srgbClr val="7030A0"/>
                </a:solidFill>
              </a:rPr>
              <a:t>PrettyTimeParser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63EFD7-4460-4B18-92DD-2521DB34ADAF}"/>
              </a:ext>
            </a:extLst>
          </p:cNvPr>
          <p:cNvSpPr txBox="1"/>
          <p:nvPr/>
        </p:nvSpPr>
        <p:spPr>
          <a:xfrm>
            <a:off x="3869322" y="4246199"/>
            <a:ext cx="8754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rgbClr val="7030A0"/>
                </a:solidFill>
              </a:rPr>
              <a:t>date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DD9D79-A5A9-4AC0-A28E-7E55987E06AF}"/>
              </a:ext>
            </a:extLst>
          </p:cNvPr>
          <p:cNvSpPr txBox="1"/>
          <p:nvPr/>
        </p:nvSpPr>
        <p:spPr>
          <a:xfrm>
            <a:off x="3157014" y="3774337"/>
            <a:ext cx="15651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rgbClr val="7030A0"/>
                </a:solidFill>
              </a:rPr>
              <a:t>parse(“today”)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D81EC9-DC95-444E-BF29-2293EE867FDC}"/>
              </a:ext>
            </a:extLst>
          </p:cNvPr>
          <p:cNvSpPr txBox="1"/>
          <p:nvPr/>
        </p:nvSpPr>
        <p:spPr>
          <a:xfrm>
            <a:off x="7590597" y="5087775"/>
            <a:ext cx="16220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endParaRPr lang="en-US" sz="11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3A29FE1-FF15-4A03-9562-7FCE8CC1E870}"/>
              </a:ext>
            </a:extLst>
          </p:cNvPr>
          <p:cNvSpPr txBox="1"/>
          <p:nvPr/>
        </p:nvSpPr>
        <p:spPr>
          <a:xfrm>
            <a:off x="3447731" y="4870952"/>
            <a:ext cx="16015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formattedDate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C87D3E-BFF0-440D-B0CC-7C3F1C356C69}"/>
              </a:ext>
            </a:extLst>
          </p:cNvPr>
          <p:cNvSpPr txBox="1"/>
          <p:nvPr/>
        </p:nvSpPr>
        <p:spPr>
          <a:xfrm>
            <a:off x="4386273" y="3337431"/>
            <a:ext cx="16808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pt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8BEF924-4CBB-49FA-873B-655BF613AAA7}"/>
              </a:ext>
            </a:extLst>
          </p:cNvPr>
          <p:cNvSpPr/>
          <p:nvPr/>
        </p:nvSpPr>
        <p:spPr>
          <a:xfrm>
            <a:off x="5430742" y="4009952"/>
            <a:ext cx="195439" cy="463470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>
              <a:solidFill>
                <a:schemeClr val="bg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6520095-434A-4D46-9EE8-D21F351AC96E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3439505" y="4449010"/>
            <a:ext cx="2088957" cy="2441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13AA325-F861-4565-9929-5B59FB13D881}"/>
              </a:ext>
            </a:extLst>
          </p:cNvPr>
          <p:cNvSpPr txBox="1"/>
          <p:nvPr/>
        </p:nvSpPr>
        <p:spPr>
          <a:xfrm>
            <a:off x="3629774" y="4541195"/>
            <a:ext cx="134858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rgbClr val="7030A0"/>
                </a:solidFill>
              </a:rPr>
              <a:t>format(date)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C4045B8-26BE-4024-98F5-98A3EA270335}"/>
              </a:ext>
            </a:extLst>
          </p:cNvPr>
          <p:cNvSpPr txBox="1"/>
          <p:nvPr/>
        </p:nvSpPr>
        <p:spPr>
          <a:xfrm>
            <a:off x="1" y="1345466"/>
            <a:ext cx="273950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>
                <a:solidFill>
                  <a:srgbClr val="7030A0"/>
                </a:solidFill>
              </a:rPr>
              <a:t>new </a:t>
            </a:r>
            <a:r>
              <a:rPr lang="en-US" sz="1050" dirty="0" err="1">
                <a:solidFill>
                  <a:srgbClr val="7030A0"/>
                </a:solidFill>
              </a:rPr>
              <a:t>DeliveryDate</a:t>
            </a:r>
            <a:r>
              <a:rPr lang="en-US" sz="1050" dirty="0">
                <a:solidFill>
                  <a:srgbClr val="7030A0"/>
                </a:solidFill>
              </a:rPr>
              <a:t>(“today”)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3A1D8E1-574C-4B06-B6D4-87D1E8CD4404}"/>
              </a:ext>
            </a:extLst>
          </p:cNvPr>
          <p:cNvCxnSpPr>
            <a:cxnSpLocks/>
          </p:cNvCxnSpPr>
          <p:nvPr/>
        </p:nvCxnSpPr>
        <p:spPr>
          <a:xfrm>
            <a:off x="3437441" y="3010706"/>
            <a:ext cx="1428863" cy="9803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5D4449F-B7EE-4147-9ADC-95C59BD7A0AA}"/>
              </a:ext>
            </a:extLst>
          </p:cNvPr>
          <p:cNvCxnSpPr>
            <a:cxnSpLocks/>
          </p:cNvCxnSpPr>
          <p:nvPr/>
        </p:nvCxnSpPr>
        <p:spPr>
          <a:xfrm>
            <a:off x="3334780" y="2745732"/>
            <a:ext cx="0" cy="300319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C51F0668-571E-4533-8551-EC782559AA11}"/>
              </a:ext>
            </a:extLst>
          </p:cNvPr>
          <p:cNvSpPr txBox="1"/>
          <p:nvPr/>
        </p:nvSpPr>
        <p:spPr>
          <a:xfrm>
            <a:off x="5404660" y="5151867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x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F7A179C-E272-4B7B-A9CB-0E8B6EEDE292}"/>
              </a:ext>
            </a:extLst>
          </p:cNvPr>
          <p:cNvSpPr txBox="1"/>
          <p:nvPr/>
        </p:nvSpPr>
        <p:spPr>
          <a:xfrm>
            <a:off x="6232720" y="5128405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47</Words>
  <Application>Microsoft Office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Lee Jun Yao Francis</cp:lastModifiedBy>
  <cp:revision>108</cp:revision>
  <dcterms:created xsi:type="dcterms:W3CDTF">2016-07-22T14:33:02Z</dcterms:created>
  <dcterms:modified xsi:type="dcterms:W3CDTF">2017-11-13T08:53:01Z</dcterms:modified>
</cp:coreProperties>
</file>