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1392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9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5">
            <a:extLst>
              <a:ext uri="{FF2B5EF4-FFF2-40B4-BE49-F238E27FC236}">
                <a16:creationId xmlns:a16="http://schemas.microsoft.com/office/drawing/2014/main" id="{D6C4F76B-711E-472F-A59D-D87245720BDD}"/>
              </a:ext>
            </a:extLst>
          </p:cNvPr>
          <p:cNvSpPr/>
          <p:nvPr/>
        </p:nvSpPr>
        <p:spPr>
          <a:xfrm>
            <a:off x="4181689" y="179699"/>
            <a:ext cx="5950457" cy="507815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7DA2D6A-0CD4-4306-A0B8-690AE80474C8}"/>
              </a:ext>
            </a:extLst>
          </p:cNvPr>
          <p:cNvSpPr/>
          <p:nvPr/>
        </p:nvSpPr>
        <p:spPr>
          <a:xfrm>
            <a:off x="6108975" y="3515368"/>
            <a:ext cx="211208" cy="5867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7631" y="304800"/>
            <a:ext cx="3446172" cy="528723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39765" y="709759"/>
            <a:ext cx="1131833" cy="25714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762912" y="853553"/>
            <a:ext cx="21673" cy="45856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677793" y="1272376"/>
            <a:ext cx="200061" cy="40472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718006" y="960798"/>
            <a:ext cx="13656" cy="42970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628356" y="1265967"/>
            <a:ext cx="198647" cy="38781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214130" y="1228856"/>
            <a:ext cx="449" cy="378172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117812" y="1658787"/>
            <a:ext cx="243888" cy="13195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2807229" y="1678663"/>
            <a:ext cx="3311559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421516" y="1063329"/>
            <a:ext cx="1603168" cy="25451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model:ModelManager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784585" y="1267109"/>
            <a:ext cx="1843771" cy="360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114064B-4F53-428D-89C6-A62ABE5432A2}"/>
              </a:ext>
            </a:extLst>
          </p:cNvPr>
          <p:cNvCxnSpPr>
            <a:cxnSpLocks/>
          </p:cNvCxnSpPr>
          <p:nvPr/>
        </p:nvCxnSpPr>
        <p:spPr>
          <a:xfrm>
            <a:off x="8568756" y="1608779"/>
            <a:ext cx="0" cy="142192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62">
            <a:extLst>
              <a:ext uri="{FF2B5EF4-FFF2-40B4-BE49-F238E27FC236}">
                <a16:creationId xmlns:a16="http://schemas.microsoft.com/office/drawing/2014/main" id="{EB5FA681-5AC0-4426-B108-AF00C65D29E2}"/>
              </a:ext>
            </a:extLst>
          </p:cNvPr>
          <p:cNvSpPr/>
          <p:nvPr/>
        </p:nvSpPr>
        <p:spPr>
          <a:xfrm>
            <a:off x="7699771" y="1492400"/>
            <a:ext cx="1737970" cy="23275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addressBook:AddressBook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4A096F-3D4C-4217-91E8-961AAD9636A5}"/>
              </a:ext>
            </a:extLst>
          </p:cNvPr>
          <p:cNvCxnSpPr>
            <a:cxnSpLocks/>
          </p:cNvCxnSpPr>
          <p:nvPr/>
        </p:nvCxnSpPr>
        <p:spPr>
          <a:xfrm>
            <a:off x="2844636" y="4834190"/>
            <a:ext cx="3358479" cy="355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6EA5B01-B7DD-4F74-8169-1CB90FA669A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906060" y="5144109"/>
            <a:ext cx="182162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6E26813-C782-4A15-8666-4A73D4C1D0D9}"/>
              </a:ext>
            </a:extLst>
          </p:cNvPr>
          <p:cNvSpPr txBox="1"/>
          <p:nvPr/>
        </p:nvSpPr>
        <p:spPr>
          <a:xfrm>
            <a:off x="834464" y="4947040"/>
            <a:ext cx="161509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result:CommandResult</a:t>
            </a:r>
            <a:endParaRPr lang="en-US" sz="11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6E4E161-F872-460F-9D8E-DD51F2A91415}"/>
              </a:ext>
            </a:extLst>
          </p:cNvPr>
          <p:cNvSpPr/>
          <p:nvPr/>
        </p:nvSpPr>
        <p:spPr>
          <a:xfrm>
            <a:off x="8463621" y="2320296"/>
            <a:ext cx="211208" cy="41668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4C5B727-0B75-44FD-ACA5-F29F6FEED183}"/>
              </a:ext>
            </a:extLst>
          </p:cNvPr>
          <p:cNvCxnSpPr>
            <a:cxnSpLocks/>
          </p:cNvCxnSpPr>
          <p:nvPr/>
        </p:nvCxnSpPr>
        <p:spPr>
          <a:xfrm>
            <a:off x="6340212" y="2715744"/>
            <a:ext cx="211680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0DD9D79-A5A9-4AC0-A28E-7E55987E06AF}"/>
              </a:ext>
            </a:extLst>
          </p:cNvPr>
          <p:cNvSpPr txBox="1"/>
          <p:nvPr/>
        </p:nvSpPr>
        <p:spPr>
          <a:xfrm>
            <a:off x="6736191" y="3030706"/>
            <a:ext cx="1046824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maintainSorted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D150691-ED71-482F-AB85-F69B086CD15E}"/>
              </a:ext>
            </a:extLst>
          </p:cNvPr>
          <p:cNvSpPr/>
          <p:nvPr/>
        </p:nvSpPr>
        <p:spPr>
          <a:xfrm>
            <a:off x="-43460" y="-24035"/>
            <a:ext cx="10254259" cy="58169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4" name="Rectangle: Single Corner Snipped 123">
            <a:extLst>
              <a:ext uri="{FF2B5EF4-FFF2-40B4-BE49-F238E27FC236}">
                <a16:creationId xmlns:a16="http://schemas.microsoft.com/office/drawing/2014/main" id="{2EF0C970-534A-44D5-BF23-942A72138AD6}"/>
              </a:ext>
            </a:extLst>
          </p:cNvPr>
          <p:cNvSpPr/>
          <p:nvPr/>
        </p:nvSpPr>
        <p:spPr>
          <a:xfrm flipV="1">
            <a:off x="-42024" y="-24537"/>
            <a:ext cx="2214074" cy="233467"/>
          </a:xfrm>
          <a:prstGeom prst="snip1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FB1AC78-F0D9-46C2-BFF9-5A36701BAD49}"/>
              </a:ext>
            </a:extLst>
          </p:cNvPr>
          <p:cNvSpPr txBox="1"/>
          <p:nvPr/>
        </p:nvSpPr>
        <p:spPr>
          <a:xfrm>
            <a:off x="304800" y="16441"/>
            <a:ext cx="163360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chemeClr val="tx1"/>
                </a:solidFill>
              </a:rPr>
              <a:t>import command execution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452772E-3F18-486B-A42B-20E4C90711A4}"/>
              </a:ext>
            </a:extLst>
          </p:cNvPr>
          <p:cNvSpPr txBox="1"/>
          <p:nvPr/>
        </p:nvSpPr>
        <p:spPr>
          <a:xfrm>
            <a:off x="-1427158" y="8821"/>
            <a:ext cx="163360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b="1" dirty="0" err="1">
                <a:solidFill>
                  <a:schemeClr val="tx1"/>
                </a:solidFill>
              </a:rPr>
              <a:t>sd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F0BDB35-0D13-47DB-A974-7FFFF03FAD1E}"/>
              </a:ext>
            </a:extLst>
          </p:cNvPr>
          <p:cNvSpPr txBox="1"/>
          <p:nvPr/>
        </p:nvSpPr>
        <p:spPr>
          <a:xfrm>
            <a:off x="833578" y="1065090"/>
            <a:ext cx="17063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executeUndoableCommand</a:t>
            </a:r>
            <a:r>
              <a:rPr lang="en-US" sz="1100" dirty="0"/>
              <a:t>()</a:t>
            </a:r>
          </a:p>
        </p:txBody>
      </p:sp>
      <p:sp>
        <p:nvSpPr>
          <p:cNvPr id="16" name="Rectangle 62"/>
          <p:cNvSpPr/>
          <p:nvPr/>
        </p:nvSpPr>
        <p:spPr>
          <a:xfrm>
            <a:off x="2035523" y="704877"/>
            <a:ext cx="1415698" cy="2696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c:ImportCommand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E9E3363-FE50-4988-9ACF-1613FEF367F9}"/>
              </a:ext>
            </a:extLst>
          </p:cNvPr>
          <p:cNvSpPr txBox="1"/>
          <p:nvPr/>
        </p:nvSpPr>
        <p:spPr>
          <a:xfrm>
            <a:off x="2730763" y="1463846"/>
            <a:ext cx="32843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addAllParcels</a:t>
            </a:r>
            <a:r>
              <a:rPr lang="en-US" sz="1100" dirty="0">
                <a:solidFill>
                  <a:srgbClr val="7030A0"/>
                </a:solidFill>
              </a:rPr>
              <a:t>(parcels, </a:t>
            </a:r>
            <a:r>
              <a:rPr lang="en-US" sz="1100" dirty="0" err="1">
                <a:solidFill>
                  <a:srgbClr val="7030A0"/>
                </a:solidFill>
              </a:rPr>
              <a:t>uniqueParcels</a:t>
            </a:r>
            <a:r>
              <a:rPr lang="en-US" sz="1100" dirty="0">
                <a:solidFill>
                  <a:srgbClr val="7030A0"/>
                </a:solidFill>
              </a:rPr>
              <a:t>, </a:t>
            </a:r>
            <a:r>
              <a:rPr lang="en-US" sz="1100" dirty="0" err="1">
                <a:solidFill>
                  <a:srgbClr val="7030A0"/>
                </a:solidFill>
              </a:rPr>
              <a:t>duplicateParcels</a:t>
            </a:r>
            <a:r>
              <a:rPr lang="en-US" sz="1100" dirty="0">
                <a:solidFill>
                  <a:srgbClr val="7030A0"/>
                </a:solidFill>
              </a:rPr>
              <a:t>) 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88B3F0B-442A-47B6-B374-10E3720B8FC3}"/>
              </a:ext>
            </a:extLst>
          </p:cNvPr>
          <p:cNvCxnSpPr>
            <a:cxnSpLocks/>
            <a:stCxn id="165" idx="0"/>
          </p:cNvCxnSpPr>
          <p:nvPr/>
        </p:nvCxnSpPr>
        <p:spPr>
          <a:xfrm>
            <a:off x="6223416" y="2305125"/>
            <a:ext cx="2240205" cy="1996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3AC6586A-E4F1-41FD-A767-4E0AD0A8EF82}"/>
              </a:ext>
            </a:extLst>
          </p:cNvPr>
          <p:cNvSpPr txBox="1"/>
          <p:nvPr/>
        </p:nvSpPr>
        <p:spPr>
          <a:xfrm>
            <a:off x="6393379" y="2132096"/>
            <a:ext cx="19479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addParcel</a:t>
            </a:r>
            <a:r>
              <a:rPr lang="en-US" sz="1100" dirty="0">
                <a:solidFill>
                  <a:srgbClr val="7030A0"/>
                </a:solidFill>
              </a:rPr>
              <a:t>(</a:t>
            </a:r>
            <a:r>
              <a:rPr lang="en-US" sz="1100" dirty="0" err="1">
                <a:solidFill>
                  <a:srgbClr val="7030A0"/>
                </a:solidFill>
              </a:rPr>
              <a:t>parcel:ReadOnlyParcel</a:t>
            </a:r>
            <a:r>
              <a:rPr lang="en-US" sz="11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F97FC80-448F-4F5B-A95D-33102B61AF8D}"/>
              </a:ext>
            </a:extLst>
          </p:cNvPr>
          <p:cNvSpPr/>
          <p:nvPr/>
        </p:nvSpPr>
        <p:spPr>
          <a:xfrm>
            <a:off x="5715004" y="1900710"/>
            <a:ext cx="3223121" cy="9825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9A99E0FB-BA44-4AFA-8828-19E01CB6401A}"/>
              </a:ext>
            </a:extLst>
          </p:cNvPr>
          <p:cNvSpPr/>
          <p:nvPr/>
        </p:nvSpPr>
        <p:spPr>
          <a:xfrm flipV="1">
            <a:off x="5729464" y="1906131"/>
            <a:ext cx="390524" cy="233467"/>
          </a:xfrm>
          <a:prstGeom prst="snip1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823FD6F-9799-4500-81B0-1A862B17167A}"/>
              </a:ext>
            </a:extLst>
          </p:cNvPr>
          <p:cNvSpPr txBox="1"/>
          <p:nvPr/>
        </p:nvSpPr>
        <p:spPr>
          <a:xfrm>
            <a:off x="5727515" y="1935704"/>
            <a:ext cx="32738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chemeClr val="tx1"/>
                </a:solidFill>
              </a:rPr>
              <a:t>loop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34C076C-0E89-4364-85ED-39549EF1C482}"/>
              </a:ext>
            </a:extLst>
          </p:cNvPr>
          <p:cNvSpPr/>
          <p:nvPr/>
        </p:nvSpPr>
        <p:spPr>
          <a:xfrm>
            <a:off x="6117812" y="2305125"/>
            <a:ext cx="211208" cy="4173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653BB0C-90DE-419B-940C-C2A0AC47498C}"/>
              </a:ext>
            </a:extLst>
          </p:cNvPr>
          <p:cNvSpPr txBox="1"/>
          <p:nvPr/>
        </p:nvSpPr>
        <p:spPr>
          <a:xfrm>
            <a:off x="6067411" y="1905874"/>
            <a:ext cx="160516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chemeClr val="tx1"/>
                </a:solidFill>
              </a:rPr>
              <a:t>[for parcel in parcels]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6AD9E83-3D86-420E-9560-A277A2FEF149}"/>
              </a:ext>
            </a:extLst>
          </p:cNvPr>
          <p:cNvSpPr/>
          <p:nvPr/>
        </p:nvSpPr>
        <p:spPr>
          <a:xfrm>
            <a:off x="6101156" y="3013349"/>
            <a:ext cx="243888" cy="182632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48251A5-0422-42EE-B8A1-D625772480DC}"/>
              </a:ext>
            </a:extLst>
          </p:cNvPr>
          <p:cNvSpPr/>
          <p:nvPr/>
        </p:nvSpPr>
        <p:spPr>
          <a:xfrm>
            <a:off x="6248611" y="3195983"/>
            <a:ext cx="211208" cy="263689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0104640B-3E08-4AED-94B6-F7BF987EE138}"/>
              </a:ext>
            </a:extLst>
          </p:cNvPr>
          <p:cNvCxnSpPr>
            <a:cxnSpLocks/>
          </p:cNvCxnSpPr>
          <p:nvPr/>
        </p:nvCxnSpPr>
        <p:spPr>
          <a:xfrm>
            <a:off x="6344701" y="3081846"/>
            <a:ext cx="133111" cy="97565"/>
          </a:xfrm>
          <a:prstGeom prst="curvedConnector3">
            <a:avLst>
              <a:gd name="adj1" fmla="val 30035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Curved 187">
            <a:extLst>
              <a:ext uri="{FF2B5EF4-FFF2-40B4-BE49-F238E27FC236}">
                <a16:creationId xmlns:a16="http://schemas.microsoft.com/office/drawing/2014/main" id="{8A4AB624-98DA-445F-ACA5-AAF5B20119D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44702" y="3446006"/>
            <a:ext cx="133110" cy="98355"/>
          </a:xfrm>
          <a:prstGeom prst="curvedConnector3">
            <a:avLst>
              <a:gd name="adj1" fmla="val -207606"/>
            </a:avLst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6AB7F8F-878E-4C0C-9609-6B42656713A8}"/>
              </a:ext>
            </a:extLst>
          </p:cNvPr>
          <p:cNvSpPr/>
          <p:nvPr/>
        </p:nvSpPr>
        <p:spPr>
          <a:xfrm>
            <a:off x="6273317" y="3730169"/>
            <a:ext cx="211208" cy="263689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1" name="Connector: Curved 200">
            <a:extLst>
              <a:ext uri="{FF2B5EF4-FFF2-40B4-BE49-F238E27FC236}">
                <a16:creationId xmlns:a16="http://schemas.microsoft.com/office/drawing/2014/main" id="{54B47600-2DB1-4BE2-9933-688DE5256DF9}"/>
              </a:ext>
            </a:extLst>
          </p:cNvPr>
          <p:cNvCxnSpPr>
            <a:cxnSpLocks/>
          </p:cNvCxnSpPr>
          <p:nvPr/>
        </p:nvCxnSpPr>
        <p:spPr>
          <a:xfrm>
            <a:off x="6351414" y="3636907"/>
            <a:ext cx="133111" cy="97565"/>
          </a:xfrm>
          <a:prstGeom prst="curvedConnector3">
            <a:avLst>
              <a:gd name="adj1" fmla="val 30035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C51FC4AC-A05D-4042-861C-7F17B42C5E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51415" y="4001067"/>
            <a:ext cx="133110" cy="98355"/>
          </a:xfrm>
          <a:prstGeom prst="curvedConnector3">
            <a:avLst>
              <a:gd name="adj1" fmla="val -207606"/>
            </a:avLst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C02B6698-ABC7-40FD-995F-12C623F65E66}"/>
              </a:ext>
            </a:extLst>
          </p:cNvPr>
          <p:cNvSpPr txBox="1"/>
          <p:nvPr/>
        </p:nvSpPr>
        <p:spPr>
          <a:xfrm>
            <a:off x="6730067" y="3587533"/>
            <a:ext cx="3404531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updateFilteredParcelList</a:t>
            </a:r>
            <a:r>
              <a:rPr lang="en-US" sz="1100" dirty="0">
                <a:solidFill>
                  <a:srgbClr val="7030A0"/>
                </a:solidFill>
              </a:rPr>
              <a:t>(PREDICATE_SHOW_ALL_PARCELS)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624577F-44B8-475D-BA3C-F14A8156DF14}"/>
              </a:ext>
            </a:extLst>
          </p:cNvPr>
          <p:cNvSpPr/>
          <p:nvPr/>
        </p:nvSpPr>
        <p:spPr>
          <a:xfrm>
            <a:off x="6287775" y="4386433"/>
            <a:ext cx="211208" cy="263689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7" name="Connector: Curved 206">
            <a:extLst>
              <a:ext uri="{FF2B5EF4-FFF2-40B4-BE49-F238E27FC236}">
                <a16:creationId xmlns:a16="http://schemas.microsoft.com/office/drawing/2014/main" id="{DBFCE36A-0FFB-4529-AA0E-7E7131A474D5}"/>
              </a:ext>
            </a:extLst>
          </p:cNvPr>
          <p:cNvCxnSpPr>
            <a:cxnSpLocks/>
          </p:cNvCxnSpPr>
          <p:nvPr/>
        </p:nvCxnSpPr>
        <p:spPr>
          <a:xfrm>
            <a:off x="6351414" y="4293816"/>
            <a:ext cx="133111" cy="97565"/>
          </a:xfrm>
          <a:prstGeom prst="curvedConnector3">
            <a:avLst>
              <a:gd name="adj1" fmla="val 30035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Curved 207">
            <a:extLst>
              <a:ext uri="{FF2B5EF4-FFF2-40B4-BE49-F238E27FC236}">
                <a16:creationId xmlns:a16="http://schemas.microsoft.com/office/drawing/2014/main" id="{1AC0017E-CAAC-47EA-87EF-D0E379B1ED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51415" y="4657976"/>
            <a:ext cx="133110" cy="98355"/>
          </a:xfrm>
          <a:prstGeom prst="curvedConnector3">
            <a:avLst>
              <a:gd name="adj1" fmla="val -207606"/>
            </a:avLst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4959ECD6-058A-49F5-A889-1DE11FF5EDDF}"/>
              </a:ext>
            </a:extLst>
          </p:cNvPr>
          <p:cNvSpPr txBox="1"/>
          <p:nvPr/>
        </p:nvSpPr>
        <p:spPr>
          <a:xfrm>
            <a:off x="6635350" y="4229707"/>
            <a:ext cx="194496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indicateAddressBookChanged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58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Kennard Ng</cp:lastModifiedBy>
  <cp:revision>104</cp:revision>
  <dcterms:created xsi:type="dcterms:W3CDTF">2016-07-22T14:33:02Z</dcterms:created>
  <dcterms:modified xsi:type="dcterms:W3CDTF">2017-11-13T06:02:40Z</dcterms:modified>
</cp:coreProperties>
</file>