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17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1" y="107165"/>
            <a:ext cx="9499536" cy="604107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39765" y="709759"/>
            <a:ext cx="1288554" cy="25714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74530"/>
            <a:ext cx="1706312" cy="2696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7334" y="1461735"/>
            <a:ext cx="198647" cy="36452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89626" y="1651810"/>
            <a:ext cx="0" cy="34629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54874" y="1568256"/>
            <a:ext cx="243888" cy="419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382916" y="1117863"/>
            <a:ext cx="21442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execute(“import </a:t>
            </a:r>
            <a:r>
              <a:rPr lang="en-US" sz="1100" dirty="0" err="1">
                <a:solidFill>
                  <a:srgbClr val="0070C0"/>
                </a:solidFill>
              </a:rPr>
              <a:t>ark_save</a:t>
            </a:r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 flipV="1">
            <a:off x="3435981" y="1596549"/>
            <a:ext cx="1514445" cy="85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457764" y="1987432"/>
            <a:ext cx="2319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84343" y="510694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89991" y="60315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6613" y="1249872"/>
            <a:ext cx="22140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(“import 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49997" y="5748923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51836" y="1793054"/>
            <a:ext cx="168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4893" y="578648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950426" y="1469291"/>
            <a:ext cx="1759736" cy="254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932062" y="4531308"/>
            <a:ext cx="2051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009377" y="1469292"/>
            <a:ext cx="22301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 flipV="1">
            <a:off x="5829421" y="2474270"/>
            <a:ext cx="3173672" cy="65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9115222" y="2208803"/>
            <a:ext cx="0" cy="8147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8593956" y="1985143"/>
            <a:ext cx="993239" cy="25714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ParserUtil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</p:cNvCxnSpPr>
          <p:nvPr/>
        </p:nvCxnSpPr>
        <p:spPr>
          <a:xfrm>
            <a:off x="5899672" y="4919998"/>
            <a:ext cx="2863328" cy="102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5963567" y="2288182"/>
            <a:ext cx="293600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parseImportFilePath</a:t>
            </a:r>
            <a:r>
              <a:rPr lang="en-US" sz="1100" dirty="0"/>
              <a:t>(“./data/import/ark_save.xml”)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6214130" y="2739929"/>
            <a:ext cx="13485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readOnlyAddressBook</a:t>
            </a:r>
            <a:endParaRPr lang="en-US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5686102" y="2368674"/>
            <a:ext cx="207045" cy="2653788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740157" y="4919998"/>
            <a:ext cx="22843" cy="10443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>
            <a:cxnSpLocks/>
          </p:cNvCxnSpPr>
          <p:nvPr/>
        </p:nvCxnSpPr>
        <p:spPr>
          <a:xfrm flipV="1">
            <a:off x="5932062" y="3646009"/>
            <a:ext cx="1940912" cy="1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899672" y="2954223"/>
            <a:ext cx="32090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3418245" y="4998696"/>
            <a:ext cx="2351222" cy="237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1852905" y="4930129"/>
            <a:ext cx="17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9003093" y="2474270"/>
            <a:ext cx="211208" cy="479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8634893" y="4463685"/>
            <a:ext cx="210528" cy="4563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923379" y="5403154"/>
            <a:ext cx="7839621" cy="100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5628915" y="3947540"/>
            <a:ext cx="213052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parcels:List</a:t>
            </a:r>
            <a:r>
              <a:rPr lang="en-US" sz="1100" dirty="0"/>
              <a:t>&lt;</a:t>
            </a:r>
            <a:r>
              <a:rPr lang="en-US" sz="1100" dirty="0" err="1"/>
              <a:t>ReadOnlyParcel</a:t>
            </a:r>
            <a:r>
              <a:rPr lang="en-US" sz="1100" dirty="0"/>
              <a:t>&gt;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7860965" y="4150158"/>
            <a:ext cx="251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37FA9E-4537-475E-B058-03D5725EBB7E}"/>
              </a:ext>
            </a:extLst>
          </p:cNvPr>
          <p:cNvSpPr txBox="1"/>
          <p:nvPr/>
        </p:nvSpPr>
        <p:spPr>
          <a:xfrm>
            <a:off x="3483346" y="1356626"/>
            <a:ext cx="1339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ImportComandParser</a:t>
            </a:r>
            <a:r>
              <a:rPr lang="en-US" sz="1100" dirty="0"/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47C105-E49A-4FE2-A7FB-EA926C9D585C}"/>
              </a:ext>
            </a:extLst>
          </p:cNvPr>
          <p:cNvCxnSpPr>
            <a:cxnSpLocks/>
          </p:cNvCxnSpPr>
          <p:nvPr/>
        </p:nvCxnSpPr>
        <p:spPr>
          <a:xfrm>
            <a:off x="3473622" y="2379834"/>
            <a:ext cx="22188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683240-6163-44F4-88D7-C3AFB3CAF046}"/>
              </a:ext>
            </a:extLst>
          </p:cNvPr>
          <p:cNvSpPr txBox="1"/>
          <p:nvPr/>
        </p:nvSpPr>
        <p:spPr>
          <a:xfrm>
            <a:off x="3733362" y="2175381"/>
            <a:ext cx="12650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parse(“</a:t>
            </a:r>
            <a:r>
              <a:rPr lang="en-US" sz="1100" dirty="0" err="1"/>
              <a:t>ark_save</a:t>
            </a:r>
            <a:r>
              <a:rPr lang="en-US" sz="1100" dirty="0"/>
              <a:t>”)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EC5D8F-E1DF-42CE-95DC-8E67EA15812D}"/>
              </a:ext>
            </a:extLst>
          </p:cNvPr>
          <p:cNvSpPr/>
          <p:nvPr/>
        </p:nvSpPr>
        <p:spPr>
          <a:xfrm>
            <a:off x="7875246" y="3650915"/>
            <a:ext cx="211208" cy="5307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E38F7D-A347-464A-BEB1-1962C6D27A59}"/>
              </a:ext>
            </a:extLst>
          </p:cNvPr>
          <p:cNvCxnSpPr>
            <a:cxnSpLocks/>
          </p:cNvCxnSpPr>
          <p:nvPr/>
        </p:nvCxnSpPr>
        <p:spPr>
          <a:xfrm>
            <a:off x="7970658" y="3356149"/>
            <a:ext cx="18112" cy="9682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5B727-0B75-44FD-ACA5-F29F6FEED183}"/>
              </a:ext>
            </a:extLst>
          </p:cNvPr>
          <p:cNvCxnSpPr>
            <a:cxnSpLocks/>
          </p:cNvCxnSpPr>
          <p:nvPr/>
        </p:nvCxnSpPr>
        <p:spPr>
          <a:xfrm>
            <a:off x="5899672" y="4159402"/>
            <a:ext cx="1961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63EFD7-4460-4B18-92DD-2521DB34ADAF}"/>
              </a:ext>
            </a:extLst>
          </p:cNvPr>
          <p:cNvSpPr txBox="1"/>
          <p:nvPr/>
        </p:nvSpPr>
        <p:spPr>
          <a:xfrm>
            <a:off x="6015088" y="3405971"/>
            <a:ext cx="8754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getParcelList</a:t>
            </a:r>
            <a:r>
              <a:rPr lang="en-US" sz="1100" dirty="0"/>
              <a:t>()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90BF93F4-E0BF-4DD1-BC14-AC640BCCF6F8}"/>
              </a:ext>
            </a:extLst>
          </p:cNvPr>
          <p:cNvSpPr/>
          <p:nvPr/>
        </p:nvSpPr>
        <p:spPr>
          <a:xfrm>
            <a:off x="7983540" y="4414929"/>
            <a:ext cx="1475293" cy="232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DD9D79-A5A9-4AC0-A28E-7E55987E06AF}"/>
              </a:ext>
            </a:extLst>
          </p:cNvPr>
          <p:cNvSpPr txBox="1"/>
          <p:nvPr/>
        </p:nvSpPr>
        <p:spPr>
          <a:xfrm>
            <a:off x="6124700" y="4318876"/>
            <a:ext cx="15651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ImportCommand</a:t>
            </a:r>
            <a:r>
              <a:rPr lang="en-US" sz="1100" dirty="0"/>
              <a:t>(parcels)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D81EC9-DC95-444E-BF29-2293EE867FDC}"/>
              </a:ext>
            </a:extLst>
          </p:cNvPr>
          <p:cNvSpPr txBox="1"/>
          <p:nvPr/>
        </p:nvSpPr>
        <p:spPr>
          <a:xfrm>
            <a:off x="7020894" y="4760980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A29FE1-FF15-4A03-9562-7FCE8CC1E870}"/>
              </a:ext>
            </a:extLst>
          </p:cNvPr>
          <p:cNvSpPr txBox="1"/>
          <p:nvPr/>
        </p:nvSpPr>
        <p:spPr>
          <a:xfrm>
            <a:off x="4411305" y="4828592"/>
            <a:ext cx="16220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c</a:t>
            </a: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7101996" y="3124532"/>
            <a:ext cx="1706465" cy="4012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ReadOnlyAddressBook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D150691-ED71-482F-AB85-F69B086CD15E}"/>
              </a:ext>
            </a:extLst>
          </p:cNvPr>
          <p:cNvSpPr/>
          <p:nvPr/>
        </p:nvSpPr>
        <p:spPr>
          <a:xfrm>
            <a:off x="761291" y="5241554"/>
            <a:ext cx="8128748" cy="581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2EF0C970-534A-44D5-BF23-942A72138AD6}"/>
              </a:ext>
            </a:extLst>
          </p:cNvPr>
          <p:cNvSpPr/>
          <p:nvPr/>
        </p:nvSpPr>
        <p:spPr>
          <a:xfrm flipV="1">
            <a:off x="762727" y="5241052"/>
            <a:ext cx="494658" cy="23346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F2455D-A0AC-45D8-B72D-7412FD02645D}"/>
              </a:ext>
            </a:extLst>
          </p:cNvPr>
          <p:cNvSpPr txBox="1"/>
          <p:nvPr/>
        </p:nvSpPr>
        <p:spPr>
          <a:xfrm>
            <a:off x="789066" y="5269938"/>
            <a:ext cx="3051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FB1AC78-F0D9-46C2-BFF9-5A36701BAD49}"/>
              </a:ext>
            </a:extLst>
          </p:cNvPr>
          <p:cNvSpPr txBox="1"/>
          <p:nvPr/>
        </p:nvSpPr>
        <p:spPr>
          <a:xfrm>
            <a:off x="1271624" y="5279696"/>
            <a:ext cx="16367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import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73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96</cp:revision>
  <dcterms:created xsi:type="dcterms:W3CDTF">2016-07-22T14:33:02Z</dcterms:created>
  <dcterms:modified xsi:type="dcterms:W3CDTF">2017-11-13T05:17:14Z</dcterms:modified>
</cp:coreProperties>
</file>