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6E2"/>
    <a:srgbClr val="383838"/>
    <a:srgbClr val="F1F5E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87" y="-9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341B4D-15D4-47C7-ADBB-F03B3118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950286" cy="472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B8B677-D7AA-481E-8595-DE6D3E51C78D}"/>
              </a:ext>
            </a:extLst>
          </p:cNvPr>
          <p:cNvSpPr/>
          <p:nvPr/>
        </p:nvSpPr>
        <p:spPr>
          <a:xfrm>
            <a:off x="609599" y="1181101"/>
            <a:ext cx="7848599" cy="2286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EC8CB4-51C7-4B8A-A074-A1C20E619707}"/>
              </a:ext>
            </a:extLst>
          </p:cNvPr>
          <p:cNvCxnSpPr>
            <a:cxnSpLocks/>
          </p:cNvCxnSpPr>
          <p:nvPr/>
        </p:nvCxnSpPr>
        <p:spPr>
          <a:xfrm flipH="1">
            <a:off x="8458200" y="1295400"/>
            <a:ext cx="2286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214604-66F8-4DD6-917A-39E06E149FA1}"/>
              </a:ext>
            </a:extLst>
          </p:cNvPr>
          <p:cNvSpPr/>
          <p:nvPr/>
        </p:nvSpPr>
        <p:spPr>
          <a:xfrm>
            <a:off x="609600" y="914400"/>
            <a:ext cx="762000" cy="2286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E86AAC-15A4-4410-8F76-6532CA0FED29}"/>
              </a:ext>
            </a:extLst>
          </p:cNvPr>
          <p:cNvCxnSpPr>
            <a:cxnSpLocks/>
          </p:cNvCxnSpPr>
          <p:nvPr/>
        </p:nvCxnSpPr>
        <p:spPr>
          <a:xfrm flipH="1">
            <a:off x="413198" y="1028700"/>
            <a:ext cx="1964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76488D9-D6D2-4679-A514-D103CD69C0B0}"/>
              </a:ext>
            </a:extLst>
          </p:cNvPr>
          <p:cNvSpPr/>
          <p:nvPr/>
        </p:nvSpPr>
        <p:spPr>
          <a:xfrm>
            <a:off x="91442" y="860202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560C02-3D56-421C-9E27-B2B8ADA79EAA}"/>
              </a:ext>
            </a:extLst>
          </p:cNvPr>
          <p:cNvSpPr/>
          <p:nvPr/>
        </p:nvSpPr>
        <p:spPr>
          <a:xfrm>
            <a:off x="8644351" y="1110803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7500DDA-4EA9-429D-A3A0-917BF53FA7E9}"/>
              </a:ext>
            </a:extLst>
          </p:cNvPr>
          <p:cNvSpPr/>
          <p:nvPr/>
        </p:nvSpPr>
        <p:spPr>
          <a:xfrm>
            <a:off x="685800" y="1479998"/>
            <a:ext cx="7772398" cy="5774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8BA37F-0F3A-4BF9-BF2E-0C84D167DBF4}"/>
              </a:ext>
            </a:extLst>
          </p:cNvPr>
          <p:cNvCxnSpPr>
            <a:cxnSpLocks/>
          </p:cNvCxnSpPr>
          <p:nvPr/>
        </p:nvCxnSpPr>
        <p:spPr>
          <a:xfrm flipH="1">
            <a:off x="470936" y="1768698"/>
            <a:ext cx="19640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DA5AB03-73D2-4D97-AFED-66B9484800BF}"/>
              </a:ext>
            </a:extLst>
          </p:cNvPr>
          <p:cNvSpPr/>
          <p:nvPr/>
        </p:nvSpPr>
        <p:spPr>
          <a:xfrm>
            <a:off x="149180" y="1600200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56B259-FF7A-4274-80BD-DFC06EBA6B48}"/>
              </a:ext>
            </a:extLst>
          </p:cNvPr>
          <p:cNvSpPr/>
          <p:nvPr/>
        </p:nvSpPr>
        <p:spPr>
          <a:xfrm>
            <a:off x="667339" y="2187796"/>
            <a:ext cx="7848599" cy="131740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102B26-AD26-463D-88BF-E27DC8E242AC}"/>
              </a:ext>
            </a:extLst>
          </p:cNvPr>
          <p:cNvCxnSpPr>
            <a:cxnSpLocks/>
          </p:cNvCxnSpPr>
          <p:nvPr/>
        </p:nvCxnSpPr>
        <p:spPr>
          <a:xfrm flipH="1">
            <a:off x="8497159" y="2699197"/>
            <a:ext cx="228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7BB93C1-4689-436F-A5AB-DB08297059C1}"/>
              </a:ext>
            </a:extLst>
          </p:cNvPr>
          <p:cNvSpPr/>
          <p:nvPr/>
        </p:nvSpPr>
        <p:spPr>
          <a:xfrm>
            <a:off x="8683310" y="2514600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BB0F0F4-7E3C-4DA8-8A38-FC3BB572D8E6}"/>
              </a:ext>
            </a:extLst>
          </p:cNvPr>
          <p:cNvSpPr/>
          <p:nvPr/>
        </p:nvSpPr>
        <p:spPr>
          <a:xfrm>
            <a:off x="667339" y="3924296"/>
            <a:ext cx="7772398" cy="72390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BCAEBC-4D9A-47F2-9DBC-1AA611A1B4CE}"/>
              </a:ext>
            </a:extLst>
          </p:cNvPr>
          <p:cNvCxnSpPr>
            <a:cxnSpLocks/>
          </p:cNvCxnSpPr>
          <p:nvPr/>
        </p:nvCxnSpPr>
        <p:spPr>
          <a:xfrm flipH="1">
            <a:off x="8439737" y="4245197"/>
            <a:ext cx="19640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0783251-F5BA-4AC0-A53E-9E8E5D9F4631}"/>
              </a:ext>
            </a:extLst>
          </p:cNvPr>
          <p:cNvSpPr/>
          <p:nvPr/>
        </p:nvSpPr>
        <p:spPr>
          <a:xfrm>
            <a:off x="8619938" y="4076699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D4EB540-1D00-40C6-BC61-8F73D6B45B66}"/>
              </a:ext>
            </a:extLst>
          </p:cNvPr>
          <p:cNvSpPr/>
          <p:nvPr/>
        </p:nvSpPr>
        <p:spPr>
          <a:xfrm>
            <a:off x="662187" y="3733800"/>
            <a:ext cx="1375998" cy="17526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550545-B61A-4592-8904-A387FBAEB484}"/>
              </a:ext>
            </a:extLst>
          </p:cNvPr>
          <p:cNvCxnSpPr>
            <a:cxnSpLocks/>
          </p:cNvCxnSpPr>
          <p:nvPr/>
        </p:nvCxnSpPr>
        <p:spPr>
          <a:xfrm flipH="1">
            <a:off x="451298" y="3771039"/>
            <a:ext cx="19640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C8EF9C3-115C-423A-B4D4-8FFDE297E923}"/>
              </a:ext>
            </a:extLst>
          </p:cNvPr>
          <p:cNvSpPr/>
          <p:nvPr/>
        </p:nvSpPr>
        <p:spPr>
          <a:xfrm>
            <a:off x="129542" y="3602541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ADDEE1-3A95-4B5B-92E4-88300A284D47}"/>
              </a:ext>
            </a:extLst>
          </p:cNvPr>
          <p:cNvSpPr/>
          <p:nvPr/>
        </p:nvSpPr>
        <p:spPr>
          <a:xfrm>
            <a:off x="609600" y="5236175"/>
            <a:ext cx="7950286" cy="271363"/>
          </a:xfrm>
          <a:prstGeom prst="roundRect">
            <a:avLst/>
          </a:prstGeom>
          <a:noFill/>
          <a:ln w="38100">
            <a:solidFill>
              <a:srgbClr val="F476E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D0896E-DADF-4FC6-ADE7-A0BAE2A1A6E0}"/>
              </a:ext>
            </a:extLst>
          </p:cNvPr>
          <p:cNvCxnSpPr>
            <a:cxnSpLocks/>
          </p:cNvCxnSpPr>
          <p:nvPr/>
        </p:nvCxnSpPr>
        <p:spPr>
          <a:xfrm flipH="1">
            <a:off x="413198" y="5350476"/>
            <a:ext cx="196403" cy="0"/>
          </a:xfrm>
          <a:prstGeom prst="line">
            <a:avLst/>
          </a:prstGeom>
          <a:ln w="38100">
            <a:solidFill>
              <a:srgbClr val="F476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FCF71CF-35AA-433E-A923-BACB27CB9EA6}"/>
              </a:ext>
            </a:extLst>
          </p:cNvPr>
          <p:cNvSpPr/>
          <p:nvPr/>
        </p:nvSpPr>
        <p:spPr>
          <a:xfrm>
            <a:off x="91442" y="5181978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47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476E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60</cp:revision>
  <dcterms:created xsi:type="dcterms:W3CDTF">2016-07-22T14:33:02Z</dcterms:created>
  <dcterms:modified xsi:type="dcterms:W3CDTF">2017-11-02T05:18:47Z</dcterms:modified>
</cp:coreProperties>
</file>