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76E2"/>
    <a:srgbClr val="383838"/>
    <a:srgbClr val="F1F5E9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25" d="100"/>
          <a:sy n="125" d="100"/>
        </p:scale>
        <p:origin x="96" y="-451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466AB1-509B-4F95-8CA4-3BD0EC9F1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98" y="2554523"/>
            <a:ext cx="8157161" cy="945758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7B8B677-D7AA-481E-8595-DE6D3E51C78D}"/>
              </a:ext>
            </a:extLst>
          </p:cNvPr>
          <p:cNvSpPr/>
          <p:nvPr/>
        </p:nvSpPr>
        <p:spPr>
          <a:xfrm>
            <a:off x="3738179" y="2981141"/>
            <a:ext cx="986221" cy="228600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EC8CB4-51C7-4B8A-A074-A1C20E619707}"/>
              </a:ext>
            </a:extLst>
          </p:cNvPr>
          <p:cNvCxnSpPr>
            <a:cxnSpLocks/>
          </p:cNvCxnSpPr>
          <p:nvPr/>
        </p:nvCxnSpPr>
        <p:spPr>
          <a:xfrm flipV="1">
            <a:off x="4191000" y="3209741"/>
            <a:ext cx="0" cy="447859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C7214604-66F8-4DD6-917A-39E06E149FA1}"/>
              </a:ext>
            </a:extLst>
          </p:cNvPr>
          <p:cNvSpPr/>
          <p:nvPr/>
        </p:nvSpPr>
        <p:spPr>
          <a:xfrm>
            <a:off x="428438" y="2960746"/>
            <a:ext cx="181161" cy="22860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00B0F0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7E86AAC-15A4-4410-8F76-6532CA0FED29}"/>
              </a:ext>
            </a:extLst>
          </p:cNvPr>
          <p:cNvCxnSpPr>
            <a:cxnSpLocks/>
          </p:cNvCxnSpPr>
          <p:nvPr/>
        </p:nvCxnSpPr>
        <p:spPr>
          <a:xfrm flipH="1">
            <a:off x="240827" y="3087957"/>
            <a:ext cx="196403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776488D9-D6D2-4679-A514-D103CD69C0B0}"/>
              </a:ext>
            </a:extLst>
          </p:cNvPr>
          <p:cNvSpPr/>
          <p:nvPr/>
        </p:nvSpPr>
        <p:spPr>
          <a:xfrm>
            <a:off x="0" y="2919459"/>
            <a:ext cx="336996" cy="336996"/>
          </a:xfrm>
          <a:prstGeom prst="ellipse">
            <a:avLst/>
          </a:prstGeom>
          <a:solidFill>
            <a:srgbClr val="383838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B560C02-3D56-421C-9E27-B2B8ADA79EAA}"/>
              </a:ext>
            </a:extLst>
          </p:cNvPr>
          <p:cNvSpPr/>
          <p:nvPr/>
        </p:nvSpPr>
        <p:spPr>
          <a:xfrm>
            <a:off x="4022502" y="3536302"/>
            <a:ext cx="336996" cy="336996"/>
          </a:xfrm>
          <a:prstGeom prst="ellipse">
            <a:avLst/>
          </a:prstGeom>
          <a:solidFill>
            <a:srgbClr val="383838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rgbClr val="92D050"/>
                </a:solidFill>
              </a:rPr>
              <a:t>5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B7500DDA-4EA9-429D-A3A0-917BF53FA7E9}"/>
              </a:ext>
            </a:extLst>
          </p:cNvPr>
          <p:cNvSpPr/>
          <p:nvPr/>
        </p:nvSpPr>
        <p:spPr>
          <a:xfrm rot="5400000">
            <a:off x="1580492" y="2794181"/>
            <a:ext cx="261144" cy="569976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B8BA37F-0F3A-4BF9-BF2E-0C84D167DBF4}"/>
              </a:ext>
            </a:extLst>
          </p:cNvPr>
          <p:cNvCxnSpPr>
            <a:cxnSpLocks/>
            <a:stCxn id="48" idx="3"/>
            <a:endCxn id="54" idx="0"/>
          </p:cNvCxnSpPr>
          <p:nvPr/>
        </p:nvCxnSpPr>
        <p:spPr>
          <a:xfrm>
            <a:off x="1711064" y="3209741"/>
            <a:ext cx="0" cy="32656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DA5AB03-73D2-4D97-AFED-66B9484800BF}"/>
              </a:ext>
            </a:extLst>
          </p:cNvPr>
          <p:cNvSpPr/>
          <p:nvPr/>
        </p:nvSpPr>
        <p:spPr>
          <a:xfrm>
            <a:off x="1542566" y="3536302"/>
            <a:ext cx="336996" cy="336996"/>
          </a:xfrm>
          <a:prstGeom prst="ellipse">
            <a:avLst/>
          </a:prstGeom>
          <a:solidFill>
            <a:srgbClr val="383838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8A56B259-FF7A-4274-80BD-DFC06EBA6B48}"/>
              </a:ext>
            </a:extLst>
          </p:cNvPr>
          <p:cNvSpPr/>
          <p:nvPr/>
        </p:nvSpPr>
        <p:spPr>
          <a:xfrm>
            <a:off x="650625" y="2948597"/>
            <a:ext cx="644775" cy="240749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EBB0F0F4-7E3C-4DA8-8A38-FC3BB572D8E6}"/>
              </a:ext>
            </a:extLst>
          </p:cNvPr>
          <p:cNvSpPr/>
          <p:nvPr/>
        </p:nvSpPr>
        <p:spPr>
          <a:xfrm>
            <a:off x="5527327" y="2978921"/>
            <a:ext cx="760669" cy="217518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1BCAEBC-4D9A-47F2-9DBC-1AA611A1B4CE}"/>
              </a:ext>
            </a:extLst>
          </p:cNvPr>
          <p:cNvCxnSpPr>
            <a:cxnSpLocks/>
          </p:cNvCxnSpPr>
          <p:nvPr/>
        </p:nvCxnSpPr>
        <p:spPr>
          <a:xfrm>
            <a:off x="5867400" y="2438400"/>
            <a:ext cx="1" cy="54052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F0783251-F5BA-4AC0-A53E-9E8E5D9F4631}"/>
              </a:ext>
            </a:extLst>
          </p:cNvPr>
          <p:cNvSpPr/>
          <p:nvPr/>
        </p:nvSpPr>
        <p:spPr>
          <a:xfrm>
            <a:off x="5698902" y="2160544"/>
            <a:ext cx="336996" cy="336996"/>
          </a:xfrm>
          <a:prstGeom prst="ellipse">
            <a:avLst/>
          </a:prstGeom>
          <a:solidFill>
            <a:srgbClr val="383838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rgbClr val="00B0F0"/>
                </a:solidFill>
              </a:rPr>
              <a:t>6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7D4EB540-1D00-40C6-BC61-8F73D6B45B66}"/>
              </a:ext>
            </a:extLst>
          </p:cNvPr>
          <p:cNvSpPr/>
          <p:nvPr/>
        </p:nvSpPr>
        <p:spPr>
          <a:xfrm>
            <a:off x="2061781" y="2968178"/>
            <a:ext cx="910019" cy="221167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4550545-B61A-4592-8904-A387FBAEB484}"/>
              </a:ext>
            </a:extLst>
          </p:cNvPr>
          <p:cNvCxnSpPr>
            <a:cxnSpLocks/>
          </p:cNvCxnSpPr>
          <p:nvPr/>
        </p:nvCxnSpPr>
        <p:spPr>
          <a:xfrm flipH="1" flipV="1">
            <a:off x="2516789" y="2456575"/>
            <a:ext cx="1" cy="522346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EC8EF9C3-115C-423A-B4D4-8FFDE297E923}"/>
              </a:ext>
            </a:extLst>
          </p:cNvPr>
          <p:cNvSpPr/>
          <p:nvPr/>
        </p:nvSpPr>
        <p:spPr>
          <a:xfrm>
            <a:off x="2348291" y="2201200"/>
            <a:ext cx="336996" cy="336996"/>
          </a:xfrm>
          <a:prstGeom prst="ellipse">
            <a:avLst/>
          </a:prstGeom>
          <a:solidFill>
            <a:srgbClr val="383838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0FADDEE1-3A95-4B5B-92E4-88300A284D47}"/>
              </a:ext>
            </a:extLst>
          </p:cNvPr>
          <p:cNvSpPr/>
          <p:nvPr/>
        </p:nvSpPr>
        <p:spPr>
          <a:xfrm>
            <a:off x="6402297" y="2978921"/>
            <a:ext cx="531903" cy="217518"/>
          </a:xfrm>
          <a:prstGeom prst="roundRect">
            <a:avLst/>
          </a:prstGeom>
          <a:noFill/>
          <a:ln w="38100">
            <a:solidFill>
              <a:srgbClr val="F476E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00B0F0"/>
              </a:solidFill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CD0896E-DADF-4FC6-ADE7-A0BAE2A1A6E0}"/>
              </a:ext>
            </a:extLst>
          </p:cNvPr>
          <p:cNvCxnSpPr>
            <a:cxnSpLocks/>
            <a:stCxn id="74" idx="2"/>
          </p:cNvCxnSpPr>
          <p:nvPr/>
        </p:nvCxnSpPr>
        <p:spPr>
          <a:xfrm>
            <a:off x="6668249" y="3196439"/>
            <a:ext cx="0" cy="537361"/>
          </a:xfrm>
          <a:prstGeom prst="line">
            <a:avLst/>
          </a:prstGeom>
          <a:ln w="38100">
            <a:solidFill>
              <a:srgbClr val="F476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DFCF71CF-35AA-433E-A923-BACB27CB9EA6}"/>
              </a:ext>
            </a:extLst>
          </p:cNvPr>
          <p:cNvSpPr/>
          <p:nvPr/>
        </p:nvSpPr>
        <p:spPr>
          <a:xfrm>
            <a:off x="6502438" y="3600253"/>
            <a:ext cx="336996" cy="336996"/>
          </a:xfrm>
          <a:prstGeom prst="ellipse">
            <a:avLst/>
          </a:prstGeom>
          <a:solidFill>
            <a:srgbClr val="383838"/>
          </a:solidFill>
          <a:ln>
            <a:solidFill>
              <a:srgbClr val="F476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rgbClr val="F476E2"/>
                </a:solidFill>
              </a:rPr>
              <a:t>7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17F4B8D-5F80-4CDF-B906-E937DFABF752}"/>
              </a:ext>
            </a:extLst>
          </p:cNvPr>
          <p:cNvCxnSpPr>
            <a:cxnSpLocks/>
          </p:cNvCxnSpPr>
          <p:nvPr/>
        </p:nvCxnSpPr>
        <p:spPr>
          <a:xfrm>
            <a:off x="914400" y="2438400"/>
            <a:ext cx="0" cy="51019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27BB93C1-4689-436F-A5AB-DB08297059C1}"/>
              </a:ext>
            </a:extLst>
          </p:cNvPr>
          <p:cNvSpPr/>
          <p:nvPr/>
        </p:nvSpPr>
        <p:spPr>
          <a:xfrm>
            <a:off x="745902" y="2182889"/>
            <a:ext cx="336996" cy="336996"/>
          </a:xfrm>
          <a:prstGeom prst="ellipse">
            <a:avLst/>
          </a:prstGeom>
          <a:solidFill>
            <a:srgbClr val="383838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02EAD85-9599-42EF-B2BD-38EA07315EED}"/>
              </a:ext>
            </a:extLst>
          </p:cNvPr>
          <p:cNvSpPr/>
          <p:nvPr/>
        </p:nvSpPr>
        <p:spPr>
          <a:xfrm>
            <a:off x="6992084" y="2966908"/>
            <a:ext cx="475516" cy="240749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F92CEBF-0174-4E7A-9B65-E755FBA147BE}"/>
              </a:ext>
            </a:extLst>
          </p:cNvPr>
          <p:cNvCxnSpPr>
            <a:cxnSpLocks/>
          </p:cNvCxnSpPr>
          <p:nvPr/>
        </p:nvCxnSpPr>
        <p:spPr>
          <a:xfrm>
            <a:off x="7160582" y="2456711"/>
            <a:ext cx="0" cy="51019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2A380CF7-D4AA-4843-8CF0-D039D82407F5}"/>
              </a:ext>
            </a:extLst>
          </p:cNvPr>
          <p:cNvSpPr/>
          <p:nvPr/>
        </p:nvSpPr>
        <p:spPr>
          <a:xfrm>
            <a:off x="6992084" y="2160544"/>
            <a:ext cx="336996" cy="336996"/>
          </a:xfrm>
          <a:prstGeom prst="ellipse">
            <a:avLst/>
          </a:prstGeom>
          <a:solidFill>
            <a:srgbClr val="383838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accent6">
                    <a:lumMod val="75000"/>
                  </a:schemeClr>
                </a:solidFill>
              </a:rPr>
              <a:t>8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D8F6036-CBE4-47F4-B2B8-CFB1948A8682}"/>
              </a:ext>
            </a:extLst>
          </p:cNvPr>
          <p:cNvSpPr/>
          <p:nvPr/>
        </p:nvSpPr>
        <p:spPr>
          <a:xfrm rot="5400000">
            <a:off x="7802123" y="2638612"/>
            <a:ext cx="261144" cy="89861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B2E4D66-965D-47A6-945B-6DF65CD0F916}"/>
              </a:ext>
            </a:extLst>
          </p:cNvPr>
          <p:cNvCxnSpPr>
            <a:cxnSpLocks/>
            <a:stCxn id="41" idx="3"/>
            <a:endCxn id="43" idx="0"/>
          </p:cNvCxnSpPr>
          <p:nvPr/>
        </p:nvCxnSpPr>
        <p:spPr>
          <a:xfrm>
            <a:off x="7932695" y="3218489"/>
            <a:ext cx="4181" cy="32656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39D529E0-9561-4AFF-9B61-DF9C657726FB}"/>
              </a:ext>
            </a:extLst>
          </p:cNvPr>
          <p:cNvSpPr/>
          <p:nvPr/>
        </p:nvSpPr>
        <p:spPr>
          <a:xfrm>
            <a:off x="7768378" y="3545050"/>
            <a:ext cx="336996" cy="336996"/>
          </a:xfrm>
          <a:prstGeom prst="ellipse">
            <a:avLst/>
          </a:prstGeom>
          <a:solidFill>
            <a:srgbClr val="383838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rgbClr val="00B050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</TotalTime>
  <Words>9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Kennard Ng</cp:lastModifiedBy>
  <cp:revision>61</cp:revision>
  <dcterms:created xsi:type="dcterms:W3CDTF">2016-07-22T14:33:02Z</dcterms:created>
  <dcterms:modified xsi:type="dcterms:W3CDTF">2017-11-02T05:52:20Z</dcterms:modified>
</cp:coreProperties>
</file>