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5262" autoAdjust="0"/>
  </p:normalViewPr>
  <p:slideViewPr>
    <p:cSldViewPr showGuides="1">
      <p:cViewPr varScale="1">
        <p:scale>
          <a:sx n="125" d="100"/>
          <a:sy n="125" d="100"/>
        </p:scale>
        <p:origin x="1038" y="9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-533400" y="152400"/>
            <a:ext cx="9677400" cy="507815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285477" y="272070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2260" y="243095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4885297" y="2756399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2768362" y="643177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-635501" y="242347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35207" y="251455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064667" y="2888804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4662283" y="308515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-681612" y="260232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258221" y="260232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828619" y="280211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1287787" y="2189688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066977" y="2357784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830929" y="227109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2895314" y="240963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UniqueParcelList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2392600" y="223625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2628648" y="2322949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2885625" y="184283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2628648" y="2016217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4721974" y="242033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Parcel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051524" y="250624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4287572" y="2592937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Flowchart: Decision 96"/>
          <p:cNvSpPr/>
          <p:nvPr/>
        </p:nvSpPr>
        <p:spPr>
          <a:xfrm rot="16200000">
            <a:off x="3329963" y="162880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cxnSpLocks/>
            <a:stCxn id="68" idx="3"/>
            <a:endCxn id="67" idx="1"/>
          </p:cNvCxnSpPr>
          <p:nvPr/>
        </p:nvCxnSpPr>
        <p:spPr>
          <a:xfrm rot="5400000" flipH="1" flipV="1">
            <a:off x="3213450" y="735293"/>
            <a:ext cx="1096719" cy="62764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3536554" y="2991268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ReadOnlyParcel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6120694" y="212650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5450244" y="251046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5686292" y="2269398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120694" y="244948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5686292" y="2592376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120694" y="27724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5686292" y="2597159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135139" y="309813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5686292" y="2597159"/>
            <a:ext cx="448847" cy="64386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1687618" y="2047699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1699278" y="172526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068600" y="1368738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4935809" y="3148573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465698" y="3801759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227228" y="3282212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4357273" y="1701539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2733269" y="17534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33269" y="262113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98058" y="205768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53337" y="31631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43553" y="266018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96220" y="212650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64667" y="294831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91030" y="285897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146D6CF7-CA4C-466B-B486-5E1F267919D1}"/>
              </a:ext>
            </a:extLst>
          </p:cNvPr>
          <p:cNvSpPr/>
          <p:nvPr/>
        </p:nvSpPr>
        <p:spPr>
          <a:xfrm>
            <a:off x="7492037" y="3108446"/>
            <a:ext cx="80058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PostalCode</a:t>
            </a:r>
            <a:endParaRPr lang="en-SG" sz="1050" dirty="0">
              <a:solidFill>
                <a:srgbClr val="7030A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F3A8FE-40BC-4769-B8BA-B2565AAB5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553" y="2838855"/>
            <a:ext cx="725487" cy="304826"/>
          </a:xfrm>
          <a:prstGeom prst="rect">
            <a:avLst/>
          </a:prstGeom>
        </p:spPr>
      </p:pic>
      <p:sp>
        <p:nvSpPr>
          <p:cNvPr id="74" name="Rectangle 8">
            <a:extLst>
              <a:ext uri="{FF2B5EF4-FFF2-40B4-BE49-F238E27FC236}">
                <a16:creationId xmlns:a16="http://schemas.microsoft.com/office/drawing/2014/main" id="{E6046982-0B37-4269-945C-90923FF92469}"/>
              </a:ext>
            </a:extLst>
          </p:cNvPr>
          <p:cNvSpPr/>
          <p:nvPr/>
        </p:nvSpPr>
        <p:spPr>
          <a:xfrm>
            <a:off x="6120693" y="1800451"/>
            <a:ext cx="110797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TrackingNumber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Elbow Connector 78">
            <a:extLst>
              <a:ext uri="{FF2B5EF4-FFF2-40B4-BE49-F238E27FC236}">
                <a16:creationId xmlns:a16="http://schemas.microsoft.com/office/drawing/2014/main" id="{4EAC088A-8D7E-4E5B-B5CF-EDEA6240BACE}"/>
              </a:ext>
            </a:extLst>
          </p:cNvPr>
          <p:cNvCxnSpPr>
            <a:cxnSpLocks/>
            <a:stCxn id="78" idx="3"/>
            <a:endCxn id="74" idx="1"/>
          </p:cNvCxnSpPr>
          <p:nvPr/>
        </p:nvCxnSpPr>
        <p:spPr>
          <a:xfrm flipV="1">
            <a:off x="5686292" y="1943343"/>
            <a:ext cx="434401" cy="65381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Elbow Connector 78">
            <a:extLst>
              <a:ext uri="{FF2B5EF4-FFF2-40B4-BE49-F238E27FC236}">
                <a16:creationId xmlns:a16="http://schemas.microsoft.com/office/drawing/2014/main" id="{2BA8F670-E5CF-4A08-A995-824670C7F434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H="1">
            <a:off x="5294642" y="3152950"/>
            <a:ext cx="1450000" cy="2309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6" name="Rectangle 8">
            <a:extLst>
              <a:ext uri="{FF2B5EF4-FFF2-40B4-BE49-F238E27FC236}">
                <a16:creationId xmlns:a16="http://schemas.microsoft.com/office/drawing/2014/main" id="{DFDCFFCA-81F5-4E8C-A11D-936401751F30}"/>
              </a:ext>
            </a:extLst>
          </p:cNvPr>
          <p:cNvSpPr/>
          <p:nvPr/>
        </p:nvSpPr>
        <p:spPr>
          <a:xfrm>
            <a:off x="6132194" y="3431167"/>
            <a:ext cx="110404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DeliveryDate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8" name="Elbow Connector 83">
            <a:extLst>
              <a:ext uri="{FF2B5EF4-FFF2-40B4-BE49-F238E27FC236}">
                <a16:creationId xmlns:a16="http://schemas.microsoft.com/office/drawing/2014/main" id="{9A13F4D9-9DED-4865-8582-97016CEE4861}"/>
              </a:ext>
            </a:extLst>
          </p:cNvPr>
          <p:cNvCxnSpPr>
            <a:cxnSpLocks/>
          </p:cNvCxnSpPr>
          <p:nvPr/>
        </p:nvCxnSpPr>
        <p:spPr>
          <a:xfrm>
            <a:off x="5914993" y="3559401"/>
            <a:ext cx="217201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Flowchart: Decision 96">
            <a:extLst>
              <a:ext uri="{FF2B5EF4-FFF2-40B4-BE49-F238E27FC236}">
                <a16:creationId xmlns:a16="http://schemas.microsoft.com/office/drawing/2014/main" id="{8D827B69-3E5E-4D35-B218-9032AB03E478}"/>
              </a:ext>
            </a:extLst>
          </p:cNvPr>
          <p:cNvSpPr/>
          <p:nvPr/>
        </p:nvSpPr>
        <p:spPr>
          <a:xfrm>
            <a:off x="6870905" y="316464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1" name="Rectangle 8">
            <a:extLst>
              <a:ext uri="{FF2B5EF4-FFF2-40B4-BE49-F238E27FC236}">
                <a16:creationId xmlns:a16="http://schemas.microsoft.com/office/drawing/2014/main" id="{7D0443CF-F289-43A2-8B7E-A9907E46F5FC}"/>
              </a:ext>
            </a:extLst>
          </p:cNvPr>
          <p:cNvSpPr/>
          <p:nvPr/>
        </p:nvSpPr>
        <p:spPr>
          <a:xfrm>
            <a:off x="6135139" y="4168552"/>
            <a:ext cx="1296209" cy="69370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050" dirty="0">
                <a:solidFill>
                  <a:srgbClr val="7030A0"/>
                </a:solidFill>
              </a:rPr>
              <a:t>PENDING</a:t>
            </a:r>
          </a:p>
          <a:p>
            <a:r>
              <a:rPr lang="en-SG" sz="1050" dirty="0">
                <a:solidFill>
                  <a:srgbClr val="7030A0"/>
                </a:solidFill>
              </a:rPr>
              <a:t>DELIVERING</a:t>
            </a:r>
          </a:p>
          <a:p>
            <a:r>
              <a:rPr lang="en-SG" sz="1050" dirty="0">
                <a:solidFill>
                  <a:srgbClr val="7030A0"/>
                </a:solidFill>
              </a:rPr>
              <a:t>COMPLETED</a:t>
            </a:r>
          </a:p>
          <a:p>
            <a:r>
              <a:rPr lang="en-SG" sz="1050" dirty="0">
                <a:solidFill>
                  <a:srgbClr val="7030A0"/>
                </a:solidFill>
              </a:rPr>
              <a:t>OVERDUE</a:t>
            </a:r>
          </a:p>
        </p:txBody>
      </p:sp>
      <p:sp>
        <p:nvSpPr>
          <p:cNvPr id="89" name="Rectangle 8">
            <a:extLst>
              <a:ext uri="{FF2B5EF4-FFF2-40B4-BE49-F238E27FC236}">
                <a16:creationId xmlns:a16="http://schemas.microsoft.com/office/drawing/2014/main" id="{0EADAC7F-803C-45EA-9860-527489099655}"/>
              </a:ext>
            </a:extLst>
          </p:cNvPr>
          <p:cNvSpPr/>
          <p:nvPr/>
        </p:nvSpPr>
        <p:spPr>
          <a:xfrm>
            <a:off x="6135139" y="3800251"/>
            <a:ext cx="1296209" cy="386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&lt;&lt;enumeration&gt;&gt;</a:t>
            </a:r>
          </a:p>
          <a:p>
            <a:pPr algn="ctr"/>
            <a:r>
              <a:rPr lang="en-SG" sz="1050" dirty="0">
                <a:solidFill>
                  <a:srgbClr val="7030A0"/>
                </a:solidFill>
              </a:rPr>
              <a:t>Status</a:t>
            </a:r>
          </a:p>
        </p:txBody>
      </p:sp>
      <p:sp>
        <p:nvSpPr>
          <p:cNvPr id="93" name="Rectangle 8">
            <a:extLst>
              <a:ext uri="{FF2B5EF4-FFF2-40B4-BE49-F238E27FC236}">
                <a16:creationId xmlns:a16="http://schemas.microsoft.com/office/drawing/2014/main" id="{3C4E761A-54DA-48F2-8E32-8C36620D8C40}"/>
              </a:ext>
            </a:extLst>
          </p:cNvPr>
          <p:cNvSpPr/>
          <p:nvPr/>
        </p:nvSpPr>
        <p:spPr>
          <a:xfrm>
            <a:off x="4072850" y="682270"/>
            <a:ext cx="1200707" cy="69370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050" dirty="0">
                <a:solidFill>
                  <a:srgbClr val="7030A0"/>
                </a:solidFill>
              </a:rPr>
              <a:t>FRAGILE</a:t>
            </a:r>
          </a:p>
          <a:p>
            <a:r>
              <a:rPr lang="en-SG" sz="1050" dirty="0">
                <a:solidFill>
                  <a:srgbClr val="7030A0"/>
                </a:solidFill>
              </a:rPr>
              <a:t>FLAMMABLE</a:t>
            </a:r>
          </a:p>
          <a:p>
            <a:r>
              <a:rPr lang="en-SG" sz="1050" dirty="0">
                <a:solidFill>
                  <a:srgbClr val="7030A0"/>
                </a:solidFill>
              </a:rPr>
              <a:t>FROZEN</a:t>
            </a:r>
          </a:p>
          <a:p>
            <a:r>
              <a:rPr lang="en-SG" sz="1050" dirty="0">
                <a:solidFill>
                  <a:srgbClr val="7030A0"/>
                </a:solidFill>
              </a:rPr>
              <a:t>HEAVY</a:t>
            </a:r>
          </a:p>
        </p:txBody>
      </p:sp>
      <p:sp>
        <p:nvSpPr>
          <p:cNvPr id="67" name="Rectangle 8"/>
          <p:cNvSpPr/>
          <p:nvPr/>
        </p:nvSpPr>
        <p:spPr>
          <a:xfrm>
            <a:off x="4075631" y="308452"/>
            <a:ext cx="1200708" cy="38460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&lt;&lt;enumeration&gt;&gt;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83">
            <a:extLst>
              <a:ext uri="{FF2B5EF4-FFF2-40B4-BE49-F238E27FC236}">
                <a16:creationId xmlns:a16="http://schemas.microsoft.com/office/drawing/2014/main" id="{34C15E77-0C9C-4FCE-9D2C-C5E861C325C8}"/>
              </a:ext>
            </a:extLst>
          </p:cNvPr>
          <p:cNvCxnSpPr>
            <a:cxnSpLocks/>
            <a:stCxn id="73" idx="3"/>
            <a:endCxn id="82" idx="1"/>
          </p:cNvCxnSpPr>
          <p:nvPr/>
        </p:nvCxnSpPr>
        <p:spPr>
          <a:xfrm>
            <a:off x="7106953" y="3251338"/>
            <a:ext cx="385084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85">
            <a:extLst>
              <a:ext uri="{FF2B5EF4-FFF2-40B4-BE49-F238E27FC236}">
                <a16:creationId xmlns:a16="http://schemas.microsoft.com/office/drawing/2014/main" id="{BF00286E-8CF2-450E-AEF0-941107C286B2}"/>
              </a:ext>
            </a:extLst>
          </p:cNvPr>
          <p:cNvCxnSpPr>
            <a:cxnSpLocks/>
            <a:stCxn id="89" idx="3"/>
            <a:endCxn id="96" idx="3"/>
          </p:cNvCxnSpPr>
          <p:nvPr/>
        </p:nvCxnSpPr>
        <p:spPr>
          <a:xfrm flipH="1" flipV="1">
            <a:off x="7236237" y="3574059"/>
            <a:ext cx="195111" cy="419388"/>
          </a:xfrm>
          <a:prstGeom prst="bentConnector3">
            <a:avLst>
              <a:gd name="adj1" fmla="val -117164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53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Kennard Ng</cp:lastModifiedBy>
  <cp:revision>74</cp:revision>
  <dcterms:created xsi:type="dcterms:W3CDTF">2016-07-22T14:33:02Z</dcterms:created>
  <dcterms:modified xsi:type="dcterms:W3CDTF">2017-11-13T03:25:22Z</dcterms:modified>
</cp:coreProperties>
</file>