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1380" y="6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252956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22965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0851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743200" y="2179309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356599" y="2663904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84590" y="3122096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1565" y="3312740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72574" y="3774278"/>
            <a:ext cx="0" cy="194072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96374" y="3774278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53251" y="3122097"/>
            <a:ext cx="159651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57218" y="3703214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7582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57800" y="4050281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0186" y="4243231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265896" y="2362200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53251" y="4495317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7452" y="4467000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781148" y="2700858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86800" y="4524597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50663" y="4524597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8774" y="4714650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53251" y="5486400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4957" y="4267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7551" y="365760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2982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40137" y="5255323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9983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20246" y="477728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result:Command</a:t>
            </a:r>
            <a:r>
              <a:rPr lang="en-US" sz="1600" dirty="0">
                <a:solidFill>
                  <a:schemeClr val="bg1"/>
                </a:solidFill>
              </a:rPr>
              <a:t>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7323" y="5238824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8000" y="5410200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73845" y="4027787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0" name="Rectangle 62"/>
          <p:cNvSpPr/>
          <p:nvPr/>
        </p:nvSpPr>
        <p:spPr>
          <a:xfrm>
            <a:off x="4231981" y="2929839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62591" y="3657600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7" y="3352800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stCxn id="45" idx="0"/>
          </p:cNvCxnSpPr>
          <p:nvPr/>
        </p:nvCxnSpPr>
        <p:spPr>
          <a:xfrm>
            <a:off x="5162869" y="3352800"/>
            <a:ext cx="0" cy="9906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59947" y="3657601"/>
            <a:ext cx="205843" cy="533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499382" y="4185073"/>
            <a:ext cx="166721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5029200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12425" y="3173004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59519" y="3475965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33665" y="41995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42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Dale Sun</cp:lastModifiedBy>
  <cp:revision>70</cp:revision>
  <dcterms:created xsi:type="dcterms:W3CDTF">2016-07-22T14:33:02Z</dcterms:created>
  <dcterms:modified xsi:type="dcterms:W3CDTF">2017-10-20T16:24:52Z</dcterms:modified>
</cp:coreProperties>
</file>