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54" y="-17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14676" y="3057487"/>
            <a:ext cx="3386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1521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554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03069" y="3981081"/>
            <a:ext cx="24025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899591" y="3979842"/>
            <a:ext cx="2966327" cy="419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15797" y="2856366"/>
            <a:ext cx="29845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Elbow Connector 63"/>
          <p:cNvCxnSpPr/>
          <p:nvPr/>
        </p:nvCxnSpPr>
        <p:spPr>
          <a:xfrm rot="16200000" flipH="1">
            <a:off x="1881422" y="3896338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89073" y="448691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3834999" y="47205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53"/>
          <p:cNvCxnSpPr>
            <a:endCxn id="52" idx="1"/>
          </p:cNvCxnSpPr>
          <p:nvPr/>
        </p:nvCxnSpPr>
        <p:spPr>
          <a:xfrm rot="16200000" flipH="1">
            <a:off x="3425799" y="442974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5410200" y="498872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Freeform 54"/>
          <p:cNvSpPr/>
          <p:nvPr/>
        </p:nvSpPr>
        <p:spPr>
          <a:xfrm flipV="1">
            <a:off x="4110475" y="4964433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2017-11-12T16:43:26Z</dcterms:modified>
</cp:coreProperties>
</file>