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779906" y="1750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326723" y="2114597"/>
            <a:ext cx="1" cy="16192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254714" y="2465292"/>
            <a:ext cx="152309" cy="9527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820446" y="1676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593852" y="17644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49232" y="2144044"/>
            <a:ext cx="0" cy="15897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82420" y="2556042"/>
            <a:ext cx="153435" cy="7835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34864" y="2468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34864" y="2488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clearlog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407115" y="2576478"/>
            <a:ext cx="168993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8672" y="259660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3416887" y="3310357"/>
            <a:ext cx="1680159" cy="180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54448" y="341799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967826" y="2242672"/>
            <a:ext cx="14638" cy="14911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0CF48AA-6DE5-45CE-8A41-5975EB739ADC}"/>
              </a:ext>
            </a:extLst>
          </p:cNvPr>
          <p:cNvSpPr/>
          <p:nvPr/>
        </p:nvSpPr>
        <p:spPr>
          <a:xfrm>
            <a:off x="5224750" y="2767267"/>
            <a:ext cx="133558" cy="485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34ADF7E-FF12-436A-B8A8-8AAA2974D79D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5090539" y="2742007"/>
            <a:ext cx="413176" cy="122362"/>
          </a:xfrm>
          <a:prstGeom prst="curvedConnector4">
            <a:avLst>
              <a:gd name="adj1" fmla="val 20653"/>
              <a:gd name="adj2" fmla="val 286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D21324-B126-4CB6-B6C7-831A36FFEB6B}"/>
              </a:ext>
            </a:extLst>
          </p:cNvPr>
          <p:cNvSpPr txBox="1"/>
          <p:nvPr/>
        </p:nvSpPr>
        <p:spPr>
          <a:xfrm>
            <a:off x="5553098" y="2704324"/>
            <a:ext cx="2676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>
                <a:solidFill>
                  <a:schemeClr val="accent1">
                    <a:lumMod val="75000"/>
                  </a:schemeClr>
                </a:solidFill>
              </a:rPr>
              <a:t>File.delete</a:t>
            </a:r>
            <a:r>
              <a:rPr lang="en-SG" sz="1400" b="1" dirty="0">
                <a:solidFill>
                  <a:schemeClr val="accent1">
                    <a:lumMod val="75000"/>
                  </a:schemeClr>
                </a:solidFill>
              </a:rPr>
              <a:t>() for ConnectUsLog.txt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, Wee Teck Kwang</cp:lastModifiedBy>
  <cp:revision>62</cp:revision>
  <dcterms:created xsi:type="dcterms:W3CDTF">2016-07-22T14:33:02Z</dcterms:created>
  <dcterms:modified xsi:type="dcterms:W3CDTF">2017-11-08T17:26:16Z</dcterms:modified>
</cp:coreProperties>
</file>