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81" d="100"/>
          <a:sy n="81" d="100"/>
        </p:scale>
        <p:origin x="1915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325888" y="914400"/>
            <a:ext cx="8665711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1355037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137363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041584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2448672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935489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362174" y="4777355"/>
            <a:ext cx="8601734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235961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2514507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6621983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-342791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618128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753380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1588402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152400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1540922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3856489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24199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307089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452365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2433303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1497585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2445415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2445415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1860707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1860707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3946175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6486732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175474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5325417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2433303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223829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2728331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554154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230246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033069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4326715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4690814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5630594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153060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333431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176823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181053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185281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189511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3559830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4710282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5522219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  <p:sp>
        <p:nvSpPr>
          <p:cNvPr id="59" name="Rectangle 62"/>
          <p:cNvSpPr/>
          <p:nvPr/>
        </p:nvSpPr>
        <p:spPr>
          <a:xfrm>
            <a:off x="1593310" y="3058789"/>
            <a:ext cx="75869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UndoRedo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Stack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57"/>
          <p:cNvCxnSpPr>
            <a:endCxn id="59" idx="2"/>
          </p:cNvCxnSpPr>
          <p:nvPr/>
        </p:nvCxnSpPr>
        <p:spPr>
          <a:xfrm flipV="1">
            <a:off x="1972657" y="3405549"/>
            <a:ext cx="1" cy="17798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1983830" y="341825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6A895E-E046-460B-A503-F615C2118519}"/>
              </a:ext>
            </a:extLst>
          </p:cNvPr>
          <p:cNvSpPr/>
          <p:nvPr/>
        </p:nvSpPr>
        <p:spPr>
          <a:xfrm>
            <a:off x="7416431" y="1697451"/>
            <a:ext cx="1370416" cy="3262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err="1">
                <a:solidFill>
                  <a:schemeClr val="accent1">
                    <a:lumMod val="75000"/>
                  </a:schemeClr>
                </a:solidFill>
              </a:rPr>
              <a:t>LoggingCommand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A40AE5-4DFC-4D62-9E75-A6CCFCC5EF3C}"/>
              </a:ext>
            </a:extLst>
          </p:cNvPr>
          <p:cNvSpPr txBox="1"/>
          <p:nvPr/>
        </p:nvSpPr>
        <p:spPr>
          <a:xfrm>
            <a:off x="7866898" y="2012767"/>
            <a:ext cx="189569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 Commands are : </a:t>
            </a:r>
          </a:p>
          <a:p>
            <a:r>
              <a:rPr lang="en-SG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*Add</a:t>
            </a:r>
          </a:p>
          <a:p>
            <a:r>
              <a:rPr lang="en-SG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*Clear</a:t>
            </a:r>
          </a:p>
          <a:p>
            <a:r>
              <a:rPr lang="en-SG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*Delete</a:t>
            </a:r>
          </a:p>
          <a:p>
            <a:r>
              <a:rPr lang="en-SG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*Edit</a:t>
            </a:r>
          </a:p>
          <a:p>
            <a:r>
              <a:rPr lang="en-SG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*Email</a:t>
            </a:r>
          </a:p>
          <a:p>
            <a:r>
              <a:rPr lang="en-SG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*Import</a:t>
            </a:r>
          </a:p>
          <a:p>
            <a:r>
              <a:rPr lang="en-SG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*List</a:t>
            </a:r>
          </a:p>
          <a:p>
            <a:r>
              <a:rPr lang="en-SG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*Redo</a:t>
            </a:r>
          </a:p>
          <a:p>
            <a:r>
              <a:rPr lang="en-SG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en-SG" sz="11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RemoveTag</a:t>
            </a:r>
            <a:endParaRPr lang="en-SG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SG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*Undo</a:t>
            </a:r>
          </a:p>
          <a:p>
            <a:r>
              <a:rPr lang="en-SG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SG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Then Create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D09211-EFAF-4280-8914-BD9DD853494C}"/>
              </a:ext>
            </a:extLst>
          </p:cNvPr>
          <p:cNvCxnSpPr>
            <a:stCxn id="4" idx="1"/>
          </p:cNvCxnSpPr>
          <p:nvPr/>
        </p:nvCxnSpPr>
        <p:spPr>
          <a:xfrm>
            <a:off x="7107689" y="2913532"/>
            <a:ext cx="75920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5FAD15-3F19-419D-A4D8-D88A2CFB7A92}"/>
              </a:ext>
            </a:extLst>
          </p:cNvPr>
          <p:cNvCxnSpPr/>
          <p:nvPr/>
        </p:nvCxnSpPr>
        <p:spPr>
          <a:xfrm flipV="1">
            <a:off x="7866898" y="2023700"/>
            <a:ext cx="0" cy="889832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72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Daniel Kwang Wee Teck</cp:lastModifiedBy>
  <cp:revision>93</cp:revision>
  <dcterms:created xsi:type="dcterms:W3CDTF">2016-07-22T14:33:02Z</dcterms:created>
  <dcterms:modified xsi:type="dcterms:W3CDTF">2017-11-08T16:53:41Z</dcterms:modified>
</cp:coreProperties>
</file>