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10268" y="971597"/>
            <a:ext cx="48409" cy="26860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1"/>
            <a:ext cx="147526" cy="14209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925806" y="6214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81186" y="1001044"/>
            <a:ext cx="0" cy="25299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14375" y="1413042"/>
            <a:ext cx="133622" cy="1281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863600" y="971597"/>
            <a:ext cx="0" cy="2533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739069" y="1433478"/>
            <a:ext cx="168993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0626" y="145360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552847" y="1538410"/>
            <a:ext cx="2238745" cy="220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533373" y="2190681"/>
            <a:ext cx="2258219" cy="2115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729366" y="2661862"/>
            <a:ext cx="1680159" cy="180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190" y="2736455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616802" y="944305"/>
            <a:ext cx="0" cy="271329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314394" y="1099672"/>
            <a:ext cx="24" cy="2686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907A049-312D-4AC9-9003-EEF5AF62D34C}"/>
              </a:ext>
            </a:extLst>
          </p:cNvPr>
          <p:cNvSpPr/>
          <p:nvPr/>
        </p:nvSpPr>
        <p:spPr>
          <a:xfrm>
            <a:off x="3476336" y="2357621"/>
            <a:ext cx="133621" cy="2443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D132E0D-D40E-403E-B3FA-B07EF0DD18A5}"/>
              </a:ext>
            </a:extLst>
          </p:cNvPr>
          <p:cNvCxnSpPr>
            <a:cxnSpLocks/>
            <a:endCxn id="64" idx="3"/>
          </p:cNvCxnSpPr>
          <p:nvPr/>
        </p:nvCxnSpPr>
        <p:spPr>
          <a:xfrm rot="16200000" flipH="1">
            <a:off x="3473287" y="2343110"/>
            <a:ext cx="206528" cy="66811"/>
          </a:xfrm>
          <a:prstGeom prst="curvedConnector4">
            <a:avLst>
              <a:gd name="adj1" fmla="val 20425"/>
              <a:gd name="adj2" fmla="val 442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98AC80C-8129-4D93-A208-A9DF73EFD291}"/>
              </a:ext>
            </a:extLst>
          </p:cNvPr>
          <p:cNvSpPr txBox="1"/>
          <p:nvPr/>
        </p:nvSpPr>
        <p:spPr>
          <a:xfrm>
            <a:off x="3840312" y="2247968"/>
            <a:ext cx="223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>
                <a:solidFill>
                  <a:schemeClr val="accent1">
                    <a:lumMod val="75000"/>
                  </a:schemeClr>
                </a:solidFill>
              </a:rPr>
              <a:t>Keeplog</a:t>
            </a:r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SG" sz="1200" b="1" dirty="0" err="1">
                <a:solidFill>
                  <a:schemeClr val="accent1">
                    <a:lumMod val="75000"/>
                  </a:schemeClr>
                </a:solidFill>
              </a:rPr>
              <a:t>p.toString</a:t>
            </a:r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(),”Delete”)</a:t>
            </a:r>
          </a:p>
          <a:p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If ConnectUsLog.txt exist</a:t>
            </a:r>
          </a:p>
          <a:p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Print onto txt file </a:t>
            </a:r>
          </a:p>
          <a:p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Create ConnectUsLog.txt</a:t>
            </a:r>
          </a:p>
          <a:p>
            <a:r>
              <a:rPr lang="en-SG" sz="1200" b="1" dirty="0">
                <a:solidFill>
                  <a:schemeClr val="accent1">
                    <a:lumMod val="75000"/>
                  </a:schemeClr>
                </a:solidFill>
              </a:rPr>
              <a:t>Print onto txt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, Wee Teck Kwang</cp:lastModifiedBy>
  <cp:revision>61</cp:revision>
  <dcterms:created xsi:type="dcterms:W3CDTF">2016-07-22T14:33:02Z</dcterms:created>
  <dcterms:modified xsi:type="dcterms:W3CDTF">2017-11-08T17:27:42Z</dcterms:modified>
</cp:coreProperties>
</file>