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howGuides="1">
      <p:cViewPr>
        <p:scale>
          <a:sx n="114" d="100"/>
          <a:sy n="114" d="100"/>
        </p:scale>
        <p:origin x="1016" y="-8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547164"/>
            <a:ext cx="8649969" cy="31201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2019" y="3085002"/>
            <a:ext cx="1093635" cy="35263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1946" y="2769943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68561" y="3136745"/>
            <a:ext cx="110051" cy="4062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24185" y="2762458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6180" y="2884677"/>
            <a:ext cx="275089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042873" y="326132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43257" y="3455270"/>
            <a:ext cx="275087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81259" y="2982535"/>
            <a:ext cx="419548" cy="29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>
            <a:off x="1241485" y="2972437"/>
            <a:ext cx="230771" cy="1023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06825" y="317443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94329" y="2553982"/>
            <a:ext cx="1093635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45183" y="273030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09135" y="264341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59319" y="2775283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98432" y="265259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3319392" y="2747855"/>
            <a:ext cx="540000" cy="210852"/>
          </a:xfrm>
          <a:prstGeom prst="bentConnector3">
            <a:avLst>
              <a:gd name="adj1" fmla="val 479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86875" y="2207131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UniqueModList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rot="5400000" flipH="1" flipV="1">
            <a:off x="3509446" y="2458531"/>
            <a:ext cx="352510" cy="202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448" y="2784249"/>
            <a:ext cx="70818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29730" y="2878567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265778" y="2960568"/>
            <a:ext cx="438670" cy="61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01912" y="1735894"/>
            <a:ext cx="4837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11405" y="2000227"/>
            <a:ext cx="240049" cy="17338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39331" y="1804313"/>
            <a:ext cx="54681" cy="27048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03757" y="3343435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054638" y="2493622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8525" y="2882649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054637" y="2816600"/>
            <a:ext cx="765721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PhoneList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054638" y="3139578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EmailList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054638" y="3462555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71672" y="2414168"/>
            <a:ext cx="298972" cy="22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74604" y="2097487"/>
            <a:ext cx="270504" cy="178498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37848" y="1733032"/>
            <a:ext cx="153992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6832" y="3565267"/>
            <a:ext cx="89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4482" y="4166053"/>
            <a:ext cx="10668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2152" y="3670042"/>
            <a:ext cx="850448" cy="49421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00794" y="2026501"/>
            <a:ext cx="400799" cy="11146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02270" y="2141464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838" y="299320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80174" y="2429756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3585" y="171326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5669" y="3032260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9049" y="2506904"/>
            <a:ext cx="292182" cy="18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46783" y="332039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183" y="314453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057552" y="2828841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8057552" y="3162920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56001" y="3787521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7812552" y="2993207"/>
            <a:ext cx="259200" cy="2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812552" y="3316185"/>
            <a:ext cx="259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7054637" y="4110498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Photo</a:t>
            </a:r>
          </a:p>
        </p:txBody>
      </p:sp>
      <p:cxnSp>
        <p:nvCxnSpPr>
          <p:cNvPr id="26" name="Straight Connector 25"/>
          <p:cNvCxnSpPr>
            <a:stCxn id="9" idx="1"/>
          </p:cNvCxnSpPr>
          <p:nvPr/>
        </p:nvCxnSpPr>
        <p:spPr>
          <a:xfrm flipH="1">
            <a:off x="1608030" y="3499409"/>
            <a:ext cx="0" cy="43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95027" y="3931409"/>
            <a:ext cx="46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8"/>
          <p:cNvCxnSpPr/>
          <p:nvPr/>
        </p:nvCxnSpPr>
        <p:spPr>
          <a:xfrm flipV="1">
            <a:off x="6235193" y="3142281"/>
            <a:ext cx="10808" cy="7920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8000" y="2624526"/>
            <a:ext cx="0" cy="16312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60000" y="2973600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8"/>
          <p:cNvCxnSpPr/>
          <p:nvPr/>
        </p:nvCxnSpPr>
        <p:spPr>
          <a:xfrm>
            <a:off x="6847201" y="2623669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88"/>
          <p:cNvCxnSpPr/>
          <p:nvPr/>
        </p:nvCxnSpPr>
        <p:spPr>
          <a:xfrm>
            <a:off x="6868394" y="297360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88"/>
          <p:cNvCxnSpPr/>
          <p:nvPr/>
        </p:nvCxnSpPr>
        <p:spPr>
          <a:xfrm>
            <a:off x="6844719" y="425433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88"/>
          <p:cNvCxnSpPr/>
          <p:nvPr/>
        </p:nvCxnSpPr>
        <p:spPr>
          <a:xfrm>
            <a:off x="6866319" y="3283301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8"/>
          <p:cNvCxnSpPr/>
          <p:nvPr/>
        </p:nvCxnSpPr>
        <p:spPr>
          <a:xfrm>
            <a:off x="6853963" y="360617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8"/>
          <p:cNvCxnSpPr/>
          <p:nvPr/>
        </p:nvCxnSpPr>
        <p:spPr>
          <a:xfrm>
            <a:off x="6868394" y="3942824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6822700" y="2811495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93301" y="3109983"/>
            <a:ext cx="48506" cy="171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42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69</cp:revision>
  <dcterms:created xsi:type="dcterms:W3CDTF">2016-07-22T14:33:02Z</dcterms:created>
  <dcterms:modified xsi:type="dcterms:W3CDTF">2017-10-27T13:05:29Z</dcterms:modified>
</cp:coreProperties>
</file>