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300" y="-7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10091" y="2086382"/>
            <a:ext cx="8081509" cy="25618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95384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244270" y="3345324"/>
            <a:ext cx="1963606" cy="33734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497407" y="3356941"/>
            <a:ext cx="1971091" cy="30662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3434586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63480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542144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522347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76790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68764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81003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68764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95384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94984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63080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76390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68364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80603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94984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97354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5400000" flipH="1" flipV="1">
            <a:off x="8077993" y="3028964"/>
            <a:ext cx="335208" cy="12700"/>
          </a:xfrm>
          <a:prstGeom prst="bentConnector3">
            <a:avLst>
              <a:gd name="adj1" fmla="val 201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51460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96568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stCxn id="66" idx="3"/>
            <a:endCxn id="74" idx="1"/>
          </p:cNvCxnSpPr>
          <p:nvPr/>
        </p:nvCxnSpPr>
        <p:spPr>
          <a:xfrm flipV="1">
            <a:off x="7220507" y="3369948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7" name="Rectangle 8">
            <a:extLst>
              <a:ext uri="{FF2B5EF4-FFF2-40B4-BE49-F238E27FC236}">
                <a16:creationId xmlns:a16="http://schemas.microsoft.com/office/drawing/2014/main" id="{EA7609E6-0C86-4634-94EA-9D64433FDC02}"/>
              </a:ext>
            </a:extLst>
          </p:cNvPr>
          <p:cNvSpPr/>
          <p:nvPr/>
        </p:nvSpPr>
        <p:spPr>
          <a:xfrm>
            <a:off x="2873943" y="3825421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EventStorage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72607C-6FB4-4FED-B252-6F4F8A45A965}"/>
              </a:ext>
            </a:extLst>
          </p:cNvPr>
          <p:cNvCxnSpPr>
            <a:stCxn id="29" idx="3"/>
            <a:endCxn id="27" idx="1"/>
          </p:cNvCxnSpPr>
          <p:nvPr/>
        </p:nvCxnSpPr>
        <p:spPr>
          <a:xfrm>
            <a:off x="2653133" y="3993517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9" name="Flowchart: Decision 96">
            <a:extLst>
              <a:ext uri="{FF2B5EF4-FFF2-40B4-BE49-F238E27FC236}">
                <a16:creationId xmlns:a16="http://schemas.microsoft.com/office/drawing/2014/main" id="{47F8A2CD-D5FD-4D46-8E38-6B8EA067B88F}"/>
              </a:ext>
            </a:extLst>
          </p:cNvPr>
          <p:cNvSpPr/>
          <p:nvPr/>
        </p:nvSpPr>
        <p:spPr>
          <a:xfrm>
            <a:off x="2417085" y="3906827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DF2A02FA-9763-49B8-AE8A-F7F45AAB7B00}"/>
              </a:ext>
            </a:extLst>
          </p:cNvPr>
          <p:cNvSpPr/>
          <p:nvPr/>
        </p:nvSpPr>
        <p:spPr>
          <a:xfrm>
            <a:off x="4618128" y="3825421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XmlEvent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161FB03B-694F-4FBA-8212-D45EF20E7E2D}"/>
              </a:ext>
            </a:extLst>
          </p:cNvPr>
          <p:cNvSpPr/>
          <p:nvPr/>
        </p:nvSpPr>
        <p:spPr>
          <a:xfrm>
            <a:off x="6016563" y="3827391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EventStorage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Isosceles Triangle 102">
            <a:extLst>
              <a:ext uri="{FF2B5EF4-FFF2-40B4-BE49-F238E27FC236}">
                <a16:creationId xmlns:a16="http://schemas.microsoft.com/office/drawing/2014/main" id="{0A5A3B3C-3D85-4ED4-BB0C-FFA8A53D2F58}"/>
              </a:ext>
            </a:extLst>
          </p:cNvPr>
          <p:cNvSpPr/>
          <p:nvPr/>
        </p:nvSpPr>
        <p:spPr>
          <a:xfrm rot="5400000" flipV="1">
            <a:off x="4143510" y="3911664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33" name="Elbow Connector 122">
            <a:extLst>
              <a:ext uri="{FF2B5EF4-FFF2-40B4-BE49-F238E27FC236}">
                <a16:creationId xmlns:a16="http://schemas.microsoft.com/office/drawing/2014/main" id="{9E759EAB-7EA4-4C9C-8B87-5B5F65FAD674}"/>
              </a:ext>
            </a:extLst>
          </p:cNvPr>
          <p:cNvCxnSpPr/>
          <p:nvPr/>
        </p:nvCxnSpPr>
        <p:spPr>
          <a:xfrm>
            <a:off x="5789500" y="3979547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4" name="Elbow Connector 122">
            <a:extLst>
              <a:ext uri="{FF2B5EF4-FFF2-40B4-BE49-F238E27FC236}">
                <a16:creationId xmlns:a16="http://schemas.microsoft.com/office/drawing/2014/main" id="{2112CB64-F6EA-4D59-B9AD-6CFFECB5BF51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7188990" y="3981485"/>
            <a:ext cx="426936" cy="3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5" name="Rectangle 8">
            <a:extLst>
              <a:ext uri="{FF2B5EF4-FFF2-40B4-BE49-F238E27FC236}">
                <a16:creationId xmlns:a16="http://schemas.microsoft.com/office/drawing/2014/main" id="{0CA0189C-F09A-4DAC-8A1D-2564D17DD331}"/>
              </a:ext>
            </a:extLst>
          </p:cNvPr>
          <p:cNvSpPr/>
          <p:nvPr/>
        </p:nvSpPr>
        <p:spPr>
          <a:xfrm>
            <a:off x="7615926" y="3808105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Elbow Connector 122">
            <a:extLst>
              <a:ext uri="{FF2B5EF4-FFF2-40B4-BE49-F238E27FC236}">
                <a16:creationId xmlns:a16="http://schemas.microsoft.com/office/drawing/2014/main" id="{E5711559-BB8B-408B-8B9B-886F7997536A}"/>
              </a:ext>
            </a:extLst>
          </p:cNvPr>
          <p:cNvCxnSpPr>
            <a:cxnSpLocks/>
            <a:stCxn id="35" idx="0"/>
            <a:endCxn id="74" idx="2"/>
          </p:cNvCxnSpPr>
          <p:nvPr/>
        </p:nvCxnSpPr>
        <p:spPr>
          <a:xfrm rot="16200000" flipV="1">
            <a:off x="8113303" y="3675623"/>
            <a:ext cx="264777" cy="188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3" name="Elbow Connector 63">
            <a:extLst>
              <a:ext uri="{FF2B5EF4-FFF2-40B4-BE49-F238E27FC236}">
                <a16:creationId xmlns:a16="http://schemas.microsoft.com/office/drawing/2014/main" id="{D6FC638D-6A1B-4A2C-873C-220842C62BF0}"/>
              </a:ext>
            </a:extLst>
          </p:cNvPr>
          <p:cNvCxnSpPr>
            <a:cxnSpLocks/>
            <a:stCxn id="32" idx="3"/>
            <a:endCxn id="30" idx="1"/>
          </p:cNvCxnSpPr>
          <p:nvPr/>
        </p:nvCxnSpPr>
        <p:spPr>
          <a:xfrm flipV="1">
            <a:off x="4366524" y="3998801"/>
            <a:ext cx="251604" cy="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122">
            <a:extLst>
              <a:ext uri="{FF2B5EF4-FFF2-40B4-BE49-F238E27FC236}">
                <a16:creationId xmlns:a16="http://schemas.microsoft.com/office/drawing/2014/main" id="{F820F46F-835F-4A20-A16C-23985FA632D9}"/>
              </a:ext>
            </a:extLst>
          </p:cNvPr>
          <p:cNvCxnSpPr>
            <a:cxnSpLocks/>
          </p:cNvCxnSpPr>
          <p:nvPr/>
        </p:nvCxnSpPr>
        <p:spPr>
          <a:xfrm rot="5400000">
            <a:off x="8117134" y="3694310"/>
            <a:ext cx="253120" cy="380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23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Leon</cp:lastModifiedBy>
  <cp:revision>62</cp:revision>
  <dcterms:created xsi:type="dcterms:W3CDTF">2016-07-22T14:33:02Z</dcterms:created>
  <dcterms:modified xsi:type="dcterms:W3CDTF">2017-10-26T06:52:32Z</dcterms:modified>
</cp:coreProperties>
</file>