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7556930" y="4492841"/>
            <a:ext cx="459101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address book (before ‘add n/David’ was executed) will be restored to s2.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A67B06-A724-436A-A6FA-3C5D268DADEA}"/>
              </a:ext>
            </a:extLst>
          </p:cNvPr>
          <p:cNvGrpSpPr/>
          <p:nvPr/>
        </p:nvGrpSpPr>
        <p:grpSpPr>
          <a:xfrm>
            <a:off x="-272187" y="508318"/>
            <a:ext cx="2839364" cy="3412504"/>
            <a:chOff x="1508289" y="707009"/>
            <a:chExt cx="1913641" cy="20361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3A50C2-4223-433F-B4B9-C123B6230A9C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02FB3B-89CD-4386-90BE-A89E829B690D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602E897-AC55-414E-A133-097A608AA9CB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A2251-D0FB-46DF-9BA0-2C4F4E738263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redoStack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4105A79-CB0E-4CCF-8AC9-8367702C35DA}"/>
              </a:ext>
            </a:extLst>
          </p:cNvPr>
          <p:cNvSpPr/>
          <p:nvPr/>
        </p:nvSpPr>
        <p:spPr>
          <a:xfrm>
            <a:off x="5106392" y="1882950"/>
            <a:ext cx="2145381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DE9248-3F54-4A4C-A54C-97E97473278C}"/>
              </a:ext>
            </a:extLst>
          </p:cNvPr>
          <p:cNvGrpSpPr/>
          <p:nvPr/>
        </p:nvGrpSpPr>
        <p:grpSpPr>
          <a:xfrm>
            <a:off x="2293314" y="508318"/>
            <a:ext cx="2839364" cy="3412504"/>
            <a:chOff x="1508289" y="707009"/>
            <a:chExt cx="1913641" cy="20361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B195A6-5F02-492F-BA9C-50776050F32E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2AA145-F6EA-481A-8A66-D798CBAB7E3B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6425218-B693-4673-A67D-50DE29791443}"/>
              </a:ext>
            </a:extLst>
          </p:cNvPr>
          <p:cNvGrpSpPr/>
          <p:nvPr/>
        </p:nvGrpSpPr>
        <p:grpSpPr>
          <a:xfrm>
            <a:off x="7238258" y="504958"/>
            <a:ext cx="2839364" cy="3412504"/>
            <a:chOff x="1508289" y="707009"/>
            <a:chExt cx="1913641" cy="203619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E3BC1D-57AA-449E-A24A-3CC86EA890B7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12A1A5A-37CC-4A60-A0A9-E149AE84459E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667EC55-FFE1-465D-90D3-E7951AB08C47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undoStack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FC04E1-E8EF-4A00-BEAB-CDBFB6DAAA8E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redoStack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EFE3C7-9502-4CEE-908A-E0964F0D777F}"/>
              </a:ext>
            </a:extLst>
          </p:cNvPr>
          <p:cNvGrpSpPr/>
          <p:nvPr/>
        </p:nvGrpSpPr>
        <p:grpSpPr>
          <a:xfrm>
            <a:off x="9803759" y="504958"/>
            <a:ext cx="2839364" cy="3412504"/>
            <a:chOff x="1508289" y="707009"/>
            <a:chExt cx="1913641" cy="20361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C291858-4E52-409C-A648-7E1029D85C3E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73E062C-76FE-4DD8-B406-C6B4317036DD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83053"/>
              </p:ext>
            </p:extLst>
          </p:nvPr>
        </p:nvGraphicFramePr>
        <p:xfrm>
          <a:off x="-53597" y="1818648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:AddCommand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toAdd = “Name: David”</a:t>
                      </a:r>
                    </a:p>
                    <a:p>
                      <a:r>
                        <a:rPr lang="en-SG" dirty="0"/>
                        <a:t>person = $David 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76A6F3A-17FD-4766-8EEC-922FC2F8B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160111"/>
              </p:ext>
            </p:extLst>
          </p:nvPr>
        </p:nvGraphicFramePr>
        <p:xfrm>
          <a:off x="10031137" y="2908495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:AddCommand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toAdd = “Name: David”</a:t>
                      </a:r>
                    </a:p>
                    <a:p>
                      <a:r>
                        <a:rPr lang="en-SG" altLang="zh-CN" dirty="0"/>
                        <a:t>person = $David 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38B6292-CE11-44D1-BDA4-34DF2961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886193"/>
              </p:ext>
            </p:extLst>
          </p:nvPr>
        </p:nvGraphicFramePr>
        <p:xfrm>
          <a:off x="33877" y="2903482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:DeleteCommand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targetIndex = 5</a:t>
                      </a:r>
                    </a:p>
                    <a:p>
                      <a:r>
                        <a:rPr lang="en-SG" altLang="zh-CN" dirty="0"/>
                        <a:t>personToDelete = $5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F868A4F-9EFF-430E-BB35-5EE7938A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916910"/>
              </p:ext>
            </p:extLst>
          </p:nvPr>
        </p:nvGraphicFramePr>
        <p:xfrm>
          <a:off x="7552516" y="2902922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:DeleteCommand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targetIndex = 5</a:t>
                      </a:r>
                    </a:p>
                    <a:p>
                      <a:r>
                        <a:rPr lang="en-SG" dirty="0"/>
                        <a:t>personToDelete = $5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72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Consolas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Jiang</cp:lastModifiedBy>
  <cp:revision>16</cp:revision>
  <dcterms:created xsi:type="dcterms:W3CDTF">2017-07-27T00:35:51Z</dcterms:created>
  <dcterms:modified xsi:type="dcterms:W3CDTF">2017-11-12T17:26:00Z</dcterms:modified>
</cp:coreProperties>
</file>