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CC519-EE2E-4054-A653-93D611E01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EA74E-4030-4F69-A055-4C6319EEE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C99E3-37A6-4485-B9A2-AF27A726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13/11/2017</a:t>
            </a:fld>
            <a:endParaRPr lang="en-S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BD546-D949-4A25-8EA4-47DF2322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47391-4DF6-4ACF-BCE9-C1A9DAC8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2777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D3DFE-0C62-45F5-B1BF-FD1F194E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92762-3586-4B6D-A174-2D3ACF0A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232E7-84FB-4535-9FC1-1BEF8F17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13/11/2017</a:t>
            </a:fld>
            <a:endParaRPr lang="en-S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796EF-04EF-401A-AC84-F7BDBC99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5F009-0A64-4649-A732-4AA6D619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30519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DE9595-D7A8-4E19-B4C6-E295F978F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975B7-7A6D-40EA-B2F6-338022AD2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30AC3-1BED-4D2B-96D3-51C50E14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13/11/2017</a:t>
            </a:fld>
            <a:endParaRPr lang="en-S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6CA96-231A-43AD-B530-7C509651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63E3B-180A-454E-A661-6CCD48D7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4898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61C8D-BAF0-4DD9-92B9-591B2727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DA4BD-1D78-446B-B79F-C1229642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BEDB5-7B62-4953-BECB-7F7F3E90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13/11/2017</a:t>
            </a:fld>
            <a:endParaRPr lang="en-S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CD732-2DD1-42BE-8480-5C650701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C27E0-F36A-4438-9402-C2CB0377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15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42FFA-8A45-40F8-9C5C-9906971B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879A7-8225-4473-B738-B780B6224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7978C-FE65-4091-9152-E33029C1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13/11/2017</a:t>
            </a:fld>
            <a:endParaRPr lang="en-S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4C9CC-480F-4DCB-AC70-D7A4CCA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A07EC-843A-4ED9-8F1C-AD703CA3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173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EE2DA-07D9-4774-A8CA-0CA247F8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93A59-4E25-4FFA-8796-AA06EF3E5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73B10-E346-4893-AFEE-65E01440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411A1-6D64-4C63-A758-5D2FEE67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13/11/2017</a:t>
            </a:fld>
            <a:endParaRPr lang="en-SG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C2E46-644C-4155-A697-764A7A0A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2DEDD-6479-45E4-B1F5-6EDD41BB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9830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ED888-63EF-4CC0-8500-9C8DB672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3BC1E-FB79-4906-A967-9C7046C6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A4EC6-1C42-4BA4-8108-32579276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2CA209-B9F5-4E1E-B302-74CC2D4CF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6E876D-DC4D-40EE-BA38-CD0108960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4E1D97-8B3C-41A1-B0BA-BA833AD8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13/11/2017</a:t>
            </a:fld>
            <a:endParaRPr lang="en-SG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358D8F-B7DA-4DCE-AC8F-706450EE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CE354E-2C73-4B6F-8AEB-14D1378A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93726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9D381-288C-43FB-86C2-AAA4FCFD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5D75E5-4830-4F75-8132-91122609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13/11/2017</a:t>
            </a:fld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4A42C-834F-43EA-8053-84D5A665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1E789-CDA9-48FF-A7BA-F21E3160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71317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A40ECD-0ABD-4F35-B481-512A01F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13/11/2017</a:t>
            </a:fld>
            <a:endParaRPr lang="en-SG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4B8F11-A412-4FA6-9070-B9C742F6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A086A-DA0B-4378-A128-F213644E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80805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165A-D423-4E89-A075-D59A9FB5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2A5CC-2876-49CA-993D-F4F73FC9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DE2E8-CCF6-4E88-A858-05A04CD0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BEC1E-DE48-4B55-A846-F8248E38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13/11/2017</a:t>
            </a:fld>
            <a:endParaRPr lang="en-SG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A6E8B-6BC2-49E9-B4E5-DAD3F7A1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F739B-EDF0-43CE-A87E-C49F040C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0397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F49F-E849-4834-84DB-61CF2F26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D62A9-3420-4F1C-9EB9-09EF8510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0EC8D-D7F4-45FC-AD8C-2E198A32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3D668-ABF4-41FE-958C-542EEDC5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13/11/2017</a:t>
            </a:fld>
            <a:endParaRPr lang="en-SG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83B1C-93E7-4D32-9D1B-3F37403B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F73BE-F17B-487B-943B-28655BB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85185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F7127E-5F47-4B37-9FDB-695AB14D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20F0F-B303-4EE3-AF17-E303EA90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7ADFB-0C7F-4333-A456-815FAB4B0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4E3E-8101-482F-A883-8B55DAFF7C07}" type="datetimeFigureOut">
              <a:rPr lang="en-SG" smtClean="0"/>
              <a:t>13/11/2017</a:t>
            </a:fld>
            <a:endParaRPr lang="en-S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92B28-8397-4C93-A277-5EE43A537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31209-A74B-4134-87D0-421AB81BB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EEBD-19F8-4A23-B3A5-01C987241991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62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61482356-0CB7-4A1B-89A9-653B84969526}"/>
              </a:ext>
            </a:extLst>
          </p:cNvPr>
          <p:cNvGrpSpPr/>
          <p:nvPr/>
        </p:nvGrpSpPr>
        <p:grpSpPr>
          <a:xfrm>
            <a:off x="-272187" y="508318"/>
            <a:ext cx="2839364" cy="3412504"/>
            <a:chOff x="1508289" y="707009"/>
            <a:chExt cx="1913641" cy="2036191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1906141-0907-4E7F-B280-95161EDCB943}"/>
                </a:ext>
              </a:extLst>
            </p:cNvPr>
            <p:cNvSpPr/>
            <p:nvPr/>
          </p:nvSpPr>
          <p:spPr>
            <a:xfrm>
              <a:off x="1649690" y="801278"/>
              <a:ext cx="1668545" cy="1941922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2F3497DE-EE8A-41EA-8652-D5D11C00C8E5}"/>
                </a:ext>
              </a:extLst>
            </p:cNvPr>
            <p:cNvSpPr/>
            <p:nvPr/>
          </p:nvSpPr>
          <p:spPr>
            <a:xfrm>
              <a:off x="1508289" y="707009"/>
              <a:ext cx="1913641" cy="2356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7C81D8A5-64FA-43CA-A840-AD5956B10767}"/>
              </a:ext>
            </a:extLst>
          </p:cNvPr>
          <p:cNvSpPr txBox="1"/>
          <p:nvPr/>
        </p:nvSpPr>
        <p:spPr>
          <a:xfrm>
            <a:off x="-62383" y="3903640"/>
            <a:ext cx="2463069" cy="365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latin typeface="Consolas" panose="020B0609020204030204" pitchFamily="49" charset="0"/>
              </a:rPr>
              <a:t>undoStack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C697F45-641B-485D-883D-A42801488B09}"/>
              </a:ext>
            </a:extLst>
          </p:cNvPr>
          <p:cNvSpPr txBox="1"/>
          <p:nvPr/>
        </p:nvSpPr>
        <p:spPr>
          <a:xfrm>
            <a:off x="2520692" y="3900280"/>
            <a:ext cx="2458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latin typeface="Consolas" panose="020B0609020204030204" pitchFamily="49" charset="0"/>
              </a:rPr>
              <a:t>redoStack</a:t>
            </a:r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2510217E-1317-499D-9028-76B1365F9ECC}"/>
              </a:ext>
            </a:extLst>
          </p:cNvPr>
          <p:cNvSpPr/>
          <p:nvPr/>
        </p:nvSpPr>
        <p:spPr>
          <a:xfrm>
            <a:off x="5106392" y="1882950"/>
            <a:ext cx="2145381" cy="12631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latin typeface="Consolas" panose="020B0609020204030204" pitchFamily="49" charset="0"/>
              </a:rPr>
              <a:t>clear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791A6BC3-619B-4F11-AF63-30F42F5DB0A8}"/>
              </a:ext>
            </a:extLst>
          </p:cNvPr>
          <p:cNvGrpSpPr/>
          <p:nvPr/>
        </p:nvGrpSpPr>
        <p:grpSpPr>
          <a:xfrm>
            <a:off x="2293314" y="508318"/>
            <a:ext cx="2839364" cy="3412504"/>
            <a:chOff x="1508289" y="707009"/>
            <a:chExt cx="1913641" cy="2036191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553BFE2A-145C-4145-9BB9-F9E7DC80920B}"/>
                </a:ext>
              </a:extLst>
            </p:cNvPr>
            <p:cNvSpPr/>
            <p:nvPr/>
          </p:nvSpPr>
          <p:spPr>
            <a:xfrm>
              <a:off x="1649690" y="801278"/>
              <a:ext cx="1668545" cy="1941922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DB314AAD-F678-4645-80FA-5808D0583D86}"/>
                </a:ext>
              </a:extLst>
            </p:cNvPr>
            <p:cNvSpPr/>
            <p:nvPr/>
          </p:nvSpPr>
          <p:spPr>
            <a:xfrm>
              <a:off x="1508289" y="707009"/>
              <a:ext cx="1913641" cy="2356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2AF8A83B-D396-47AD-862F-78A1242CDE73}"/>
              </a:ext>
            </a:extLst>
          </p:cNvPr>
          <p:cNvGrpSpPr/>
          <p:nvPr/>
        </p:nvGrpSpPr>
        <p:grpSpPr>
          <a:xfrm>
            <a:off x="7238258" y="504958"/>
            <a:ext cx="2839364" cy="3412504"/>
            <a:chOff x="1508289" y="707009"/>
            <a:chExt cx="1913641" cy="2036191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D550FF1C-E7AE-45DB-BF1E-06037FDC9EFC}"/>
                </a:ext>
              </a:extLst>
            </p:cNvPr>
            <p:cNvSpPr/>
            <p:nvPr/>
          </p:nvSpPr>
          <p:spPr>
            <a:xfrm>
              <a:off x="1649690" y="801278"/>
              <a:ext cx="1668545" cy="1941922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CE02F2A-323C-47E7-9E2B-81050F63A14C}"/>
                </a:ext>
              </a:extLst>
            </p:cNvPr>
            <p:cNvSpPr/>
            <p:nvPr/>
          </p:nvSpPr>
          <p:spPr>
            <a:xfrm>
              <a:off x="1508289" y="707009"/>
              <a:ext cx="1913641" cy="2356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B0B97786-43AA-465A-B0C2-C2BB0496C11A}"/>
              </a:ext>
            </a:extLst>
          </p:cNvPr>
          <p:cNvSpPr txBox="1"/>
          <p:nvPr/>
        </p:nvSpPr>
        <p:spPr>
          <a:xfrm>
            <a:off x="7448062" y="3900280"/>
            <a:ext cx="2463069" cy="365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latin typeface="Consolas" panose="020B0609020204030204" pitchFamily="49" charset="0"/>
              </a:rPr>
              <a:t>undoStack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2FA7501-57DB-4681-88CB-AD262A77BE84}"/>
              </a:ext>
            </a:extLst>
          </p:cNvPr>
          <p:cNvSpPr txBox="1"/>
          <p:nvPr/>
        </p:nvSpPr>
        <p:spPr>
          <a:xfrm>
            <a:off x="10031137" y="3896920"/>
            <a:ext cx="2458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latin typeface="Consolas" panose="020B0609020204030204" pitchFamily="49" charset="0"/>
              </a:rPr>
              <a:t>redoStack</a:t>
            </a:r>
          </a:p>
        </p:txBody>
      </p:sp>
      <p:graphicFrame>
        <p:nvGraphicFramePr>
          <p:cNvPr id="59" name="Table 58">
            <a:extLst>
              <a:ext uri="{FF2B5EF4-FFF2-40B4-BE49-F238E27FC236}">
                <a16:creationId xmlns:a16="http://schemas.microsoft.com/office/drawing/2014/main" id="{F783E2E1-6BBF-4215-8FE5-79CEAD79C1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9561743"/>
              </p:ext>
            </p:extLst>
          </p:nvPr>
        </p:nvGraphicFramePr>
        <p:xfrm>
          <a:off x="7568455" y="2075260"/>
          <a:ext cx="2291251" cy="73152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291251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326391">
                <a:tc>
                  <a:txBody>
                    <a:bodyPr/>
                    <a:lstStyle/>
                    <a:p>
                      <a:r>
                        <a:rPr lang="en-SG" u="sng" dirty="0"/>
                        <a:t>:ClearCommand</a:t>
                      </a:r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  <a:tr h="326391">
                <a:tc>
                  <a:txBody>
                    <a:bodyPr/>
                    <a:lstStyle/>
                    <a:p>
                      <a:r>
                        <a:rPr lang="en-SG" dirty="0"/>
                        <a:t>prevAddressBook = $1</a:t>
                      </a: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623409"/>
                  </a:ext>
                </a:extLst>
              </a:tr>
            </a:tbl>
          </a:graphicData>
        </a:graphic>
      </p:graphicFrame>
      <p:grpSp>
        <p:nvGrpSpPr>
          <p:cNvPr id="60" name="Group 59">
            <a:extLst>
              <a:ext uri="{FF2B5EF4-FFF2-40B4-BE49-F238E27FC236}">
                <a16:creationId xmlns:a16="http://schemas.microsoft.com/office/drawing/2014/main" id="{4E486F0E-4B20-4B39-A800-6ADC3D83D673}"/>
              </a:ext>
            </a:extLst>
          </p:cNvPr>
          <p:cNvGrpSpPr/>
          <p:nvPr/>
        </p:nvGrpSpPr>
        <p:grpSpPr>
          <a:xfrm>
            <a:off x="9803759" y="504958"/>
            <a:ext cx="2839364" cy="3412504"/>
            <a:chOff x="1508289" y="707009"/>
            <a:chExt cx="1913641" cy="2036191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850F43F1-5B6A-40F5-986C-CBDC9AC89B07}"/>
                </a:ext>
              </a:extLst>
            </p:cNvPr>
            <p:cNvSpPr/>
            <p:nvPr/>
          </p:nvSpPr>
          <p:spPr>
            <a:xfrm>
              <a:off x="1649690" y="801278"/>
              <a:ext cx="1668545" cy="1941922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4BD466AF-022E-4D08-9BE3-F46C46A51B95}"/>
                </a:ext>
              </a:extLst>
            </p:cNvPr>
            <p:cNvSpPr/>
            <p:nvPr/>
          </p:nvSpPr>
          <p:spPr>
            <a:xfrm>
              <a:off x="1508289" y="707009"/>
              <a:ext cx="1913641" cy="2356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</p:grpSp>
      <p:graphicFrame>
        <p:nvGraphicFramePr>
          <p:cNvPr id="63" name="Table 62">
            <a:extLst>
              <a:ext uri="{FF2B5EF4-FFF2-40B4-BE49-F238E27FC236}">
                <a16:creationId xmlns:a16="http://schemas.microsoft.com/office/drawing/2014/main" id="{460795E0-D926-44E3-8F7F-A56B8876A8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8811968"/>
              </p:ext>
            </p:extLst>
          </p:nvPr>
        </p:nvGraphicFramePr>
        <p:xfrm>
          <a:off x="7554282" y="2892768"/>
          <a:ext cx="2305424" cy="100584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30542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326391">
                <a:tc>
                  <a:txBody>
                    <a:bodyPr/>
                    <a:lstStyle/>
                    <a:p>
                      <a:r>
                        <a:rPr lang="en-SG" u="sng" dirty="0"/>
                        <a:t>:DeleteCommand</a:t>
                      </a:r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  <a:tr h="326391">
                <a:tc>
                  <a:txBody>
                    <a:bodyPr/>
                    <a:lstStyle/>
                    <a:p>
                      <a:r>
                        <a:rPr lang="en-SG" dirty="0"/>
                        <a:t>targetIndex = 5</a:t>
                      </a:r>
                    </a:p>
                    <a:p>
                      <a:r>
                        <a:rPr lang="en-SG" dirty="0"/>
                        <a:t>prevAddressBook = $5</a:t>
                      </a: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623409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D48E4B98-C20D-471C-8C09-E76F164649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4344893"/>
              </p:ext>
            </p:extLst>
          </p:nvPr>
        </p:nvGraphicFramePr>
        <p:xfrm>
          <a:off x="2509629" y="2900507"/>
          <a:ext cx="2458129" cy="100584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458129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326391">
                <a:tc>
                  <a:txBody>
                    <a:bodyPr/>
                    <a:lstStyle/>
                    <a:p>
                      <a:r>
                        <a:rPr lang="en-SG" u="sng" dirty="0"/>
                        <a:t>:AddCommand</a:t>
                      </a:r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  <a:tr h="326391">
                <a:tc>
                  <a:txBody>
                    <a:bodyPr/>
                    <a:lstStyle/>
                    <a:p>
                      <a:r>
                        <a:rPr lang="en-SG" dirty="0"/>
                        <a:t>toAdd = “Name: David”</a:t>
                      </a:r>
                    </a:p>
                    <a:p>
                      <a:r>
                        <a:rPr lang="en-SG" dirty="0"/>
                        <a:t>person = $David</a:t>
                      </a: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623409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56597A38-E9EE-49F6-B85B-DE10E70A71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0349688"/>
              </p:ext>
            </p:extLst>
          </p:nvPr>
        </p:nvGraphicFramePr>
        <p:xfrm>
          <a:off x="42686" y="2891080"/>
          <a:ext cx="2269482" cy="100584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269482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326391">
                <a:tc>
                  <a:txBody>
                    <a:bodyPr/>
                    <a:lstStyle/>
                    <a:p>
                      <a:r>
                        <a:rPr lang="en-SG" u="sng" dirty="0"/>
                        <a:t>:DeleteCommand</a:t>
                      </a:r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  <a:tr h="326391">
                <a:tc>
                  <a:txBody>
                    <a:bodyPr/>
                    <a:lstStyle/>
                    <a:p>
                      <a:r>
                        <a:rPr lang="en-SG" dirty="0"/>
                        <a:t>targetIndex = 5</a:t>
                      </a:r>
                    </a:p>
                    <a:p>
                      <a:r>
                        <a:rPr lang="en-SG" dirty="0"/>
                        <a:t>personToDelete = $5</a:t>
                      </a: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6234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894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42</Words>
  <Application>Microsoft Office PowerPoint</Application>
  <PresentationFormat>宽屏</PresentationFormat>
  <Paragraphs>16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Jiang</cp:lastModifiedBy>
  <cp:revision>8</cp:revision>
  <dcterms:created xsi:type="dcterms:W3CDTF">2017-07-27T00:35:51Z</dcterms:created>
  <dcterms:modified xsi:type="dcterms:W3CDTF">2017-11-12T17:30:14Z</dcterms:modified>
</cp:coreProperties>
</file>